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570" r:id="rId2"/>
    <p:sldId id="571" r:id="rId3"/>
    <p:sldId id="538" r:id="rId4"/>
    <p:sldId id="420" r:id="rId5"/>
    <p:sldId id="539" r:id="rId6"/>
    <p:sldId id="468" r:id="rId7"/>
    <p:sldId id="469" r:id="rId8"/>
    <p:sldId id="464" r:id="rId9"/>
    <p:sldId id="465" r:id="rId10"/>
    <p:sldId id="463" r:id="rId11"/>
    <p:sldId id="462" r:id="rId12"/>
    <p:sldId id="466" r:id="rId13"/>
    <p:sldId id="564" r:id="rId14"/>
    <p:sldId id="565" r:id="rId15"/>
    <p:sldId id="566" r:id="rId16"/>
    <p:sldId id="567" r:id="rId17"/>
    <p:sldId id="568" r:id="rId18"/>
    <p:sldId id="569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FF99"/>
    <a:srgbClr val="996600"/>
    <a:srgbClr val="800000"/>
    <a:srgbClr val="006600"/>
    <a:srgbClr val="009900"/>
    <a:srgbClr val="DDDDD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526" autoAdjust="0"/>
    <p:restoredTop sz="94660"/>
  </p:normalViewPr>
  <p:slideViewPr>
    <p:cSldViewPr>
      <p:cViewPr varScale="1">
        <p:scale>
          <a:sx n="91" d="100"/>
          <a:sy n="91" d="100"/>
        </p:scale>
        <p:origin x="-138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2052B-43A1-4B72-A6F3-B54BAC98168B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5B27A7-2229-4D0B-8C30-26B27FCFD54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1"/>
            <a:ext cx="5264164" cy="5470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ctangle 15"/>
          <p:cNvSpPr/>
          <p:nvPr/>
        </p:nvSpPr>
        <p:spPr>
          <a:xfrm>
            <a:off x="0" y="0"/>
            <a:ext cx="9144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3"/>
          <a:srcRect b="30303"/>
          <a:stretch>
            <a:fillRect/>
          </a:stretch>
        </p:blipFill>
        <p:spPr bwMode="auto">
          <a:xfrm>
            <a:off x="914400" y="4343400"/>
            <a:ext cx="8229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lowchart: Delay 6"/>
          <p:cNvSpPr/>
          <p:nvPr/>
        </p:nvSpPr>
        <p:spPr>
          <a:xfrm flipH="1">
            <a:off x="7620032" y="4071942"/>
            <a:ext cx="1524000" cy="1219200"/>
          </a:xfrm>
          <a:prstGeom prst="flowChartDelay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atin typeface="ML-Aathira" pitchFamily="82" charset="0"/>
              </a:rPr>
              <a:t>9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45720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err="1">
                <a:solidFill>
                  <a:srgbClr val="FF0000"/>
                </a:solidFill>
                <a:latin typeface="ML-Aathira" pitchFamily="82" charset="0"/>
              </a:rPr>
              <a:t>k</a:t>
            </a:r>
            <a:r>
              <a:rPr lang="en-US" sz="6000" b="1" smtClean="0">
                <a:solidFill>
                  <a:srgbClr val="FF0000"/>
                </a:solidFill>
                <a:latin typeface="ML-Aathira" pitchFamily="82" charset="0"/>
              </a:rPr>
              <a:t>` </a:t>
            </a:r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Bcm</a:t>
            </a:r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[\ </a:t>
            </a:r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kaqlw</a:t>
            </a:r>
            <a:endParaRPr lang="en-US" sz="6000" b="1" dirty="0">
              <a:solidFill>
                <a:srgbClr val="FF0000"/>
              </a:solidFill>
              <a:latin typeface="ML-Aathira" pitchFamily="82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14400" y="5638800"/>
            <a:ext cx="82296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kotdm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ae_mÀ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k`bpsS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hnizmk</a:t>
            </a:r>
            <a:r>
              <a:rPr lang="en-US" sz="3300" b="1" dirty="0">
                <a:latin typeface="ML-Aathira" pitchFamily="82" charset="0"/>
              </a:rPr>
              <a:t> ]</a:t>
            </a:r>
            <a:r>
              <a:rPr lang="en-US" sz="3300" b="1" dirty="0" err="1">
                <a:latin typeface="ML-Aathira" pitchFamily="82" charset="0"/>
              </a:rPr>
              <a:t>cnioe</a:t>
            </a:r>
            <a:r>
              <a:rPr lang="en-US" sz="3300" b="1" dirty="0">
                <a:latin typeface="ML-Aathira" pitchFamily="82" charset="0"/>
              </a:rPr>
              <a:t>\ ]</a:t>
            </a:r>
            <a:r>
              <a:rPr lang="en-US" sz="3300" b="1" dirty="0" err="1">
                <a:latin typeface="ML-Aathira" pitchFamily="82" charset="0"/>
              </a:rPr>
              <a:t>mTmhen</a:t>
            </a:r>
            <a:endParaRPr lang="en-US" sz="3300" b="1" dirty="0">
              <a:latin typeface="ML-Aathira" pitchFamily="82" charset="0"/>
            </a:endParaRPr>
          </a:p>
        </p:txBody>
      </p:sp>
      <p:sp>
        <p:nvSpPr>
          <p:cNvPr id="12" name="Rectangle 11"/>
          <p:cNvSpPr/>
          <p:nvPr/>
        </p:nvSpPr>
        <p:spPr>
          <a:xfrm rot="16200000">
            <a:off x="-1604917" y="1909718"/>
            <a:ext cx="41148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c£bpsS</a:t>
            </a:r>
            <a:r>
              <a:rPr lang="en-US" sz="3300" b="1" dirty="0">
                <a:latin typeface="ML-Aathira" pitchFamily="82" charset="0"/>
              </a:rPr>
              <a:t> ]mXbnÂþ9</a:t>
            </a:r>
          </a:p>
        </p:txBody>
      </p:sp>
      <p:pic>
        <p:nvPicPr>
          <p:cNvPr id="14" name="Picture 13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32" y="2628924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0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2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814421" y="3244334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800" dirty="0">
              <a:solidFill>
                <a:schemeClr val="bg1">
                  <a:lumMod val="85000"/>
                </a:schemeClr>
              </a:solidFill>
              <a:latin typeface="ML-IndulekhaHeavy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38200" y="533400"/>
            <a:ext cx="7924800" cy="340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/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{]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XnÚ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just">
              <a:buClr>
                <a:srgbClr val="7030A0"/>
              </a:buClr>
              <a:buSzPct val="100000"/>
            </a:pPr>
            <a:r>
              <a:rPr lang="en-US" sz="3000" b="1" dirty="0">
                <a:latin typeface="ML-Aathira" pitchFamily="82" charset="0"/>
              </a:rPr>
              <a:t>	</a:t>
            </a:r>
            <a:r>
              <a:rPr lang="en-US" sz="3000" b="1" dirty="0" err="1">
                <a:latin typeface="ML-Aathira" pitchFamily="82" charset="0"/>
              </a:rPr>
              <a:t>icnbmb</a:t>
            </a:r>
            <a:r>
              <a:rPr lang="en-US" sz="3000" b="1" dirty="0">
                <a:latin typeface="ML-Aathira" pitchFamily="82" charset="0"/>
              </a:rPr>
              <a:t> a\-</a:t>
            </a:r>
            <a:r>
              <a:rPr lang="en-US" sz="3000" b="1" dirty="0" err="1">
                <a:latin typeface="ML-Aathira" pitchFamily="82" charset="0"/>
              </a:rPr>
              <a:t>kvXm</a:t>
            </a:r>
            <a:r>
              <a:rPr lang="en-US" sz="3000" b="1" dirty="0">
                <a:latin typeface="ML-Aathira" pitchFamily="82" charset="0"/>
              </a:rPr>
              <a:t>]w </a:t>
            </a:r>
            <a:r>
              <a:rPr lang="en-US" sz="3000" b="1" dirty="0" err="1">
                <a:latin typeface="ML-Aathira" pitchFamily="82" charset="0"/>
              </a:rPr>
              <a:t>sXäp</a:t>
            </a:r>
            <a:r>
              <a:rPr lang="en-US" sz="3000" b="1" dirty="0">
                <a:latin typeface="ML-Aathira" pitchFamily="82" charset="0"/>
              </a:rPr>
              <a:t>-IÄ </a:t>
            </a:r>
            <a:r>
              <a:rPr lang="en-US" sz="3000" b="1" dirty="0" err="1">
                <a:latin typeface="ML-Aathira" pitchFamily="82" charset="0"/>
              </a:rPr>
              <a:t>BhÀ¯n</a:t>
            </a:r>
            <a:r>
              <a:rPr lang="en-US" sz="3000" b="1" dirty="0">
                <a:latin typeface="ML-Aathira" pitchFamily="82" charset="0"/>
              </a:rPr>
              <a:t>-¡p-I-</a:t>
            </a:r>
            <a:r>
              <a:rPr lang="en-US" sz="3000" b="1" dirty="0" err="1">
                <a:latin typeface="ML-Aathira" pitchFamily="82" charset="0"/>
              </a:rPr>
              <a:t>bn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sÃ</a:t>
            </a:r>
            <a:r>
              <a:rPr lang="en-US" sz="3000" b="1" dirty="0">
                <a:latin typeface="ML-Aathira" pitchFamily="82" charset="0"/>
              </a:rPr>
              <a:t>¶ </a:t>
            </a:r>
            <a:r>
              <a:rPr lang="en-US" sz="3000" b="1" dirty="0" err="1">
                <a:latin typeface="ML-Aathira" pitchFamily="82" charset="0"/>
              </a:rPr>
              <a:t>ZrV</a:t>
            </a:r>
            <a:r>
              <a:rPr lang="en-US" sz="3000" b="1" dirty="0">
                <a:latin typeface="ML-Aathira" pitchFamily="82" charset="0"/>
              </a:rPr>
              <a:t>-\n-Ý-b-¯n-</a:t>
            </a:r>
            <a:r>
              <a:rPr lang="en-US" sz="3000" b="1" dirty="0" err="1">
                <a:latin typeface="ML-Aathira" pitchFamily="82" charset="0"/>
              </a:rPr>
              <a:t>te¡v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bn</a:t>
            </a:r>
            <a:r>
              <a:rPr lang="en-US" sz="3000" b="1" dirty="0">
                <a:latin typeface="ML-Aathira" pitchFamily="82" charset="0"/>
              </a:rPr>
              <a:t>-¡pw. ]m]-km-l-N-cy-§</a:t>
            </a:r>
            <a:r>
              <a:rPr lang="en-US" sz="3000" b="1" dirty="0" err="1">
                <a:latin typeface="ML-Aathira" pitchFamily="82" charset="0"/>
              </a:rPr>
              <a:t>sf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Hgn-hm</a:t>
            </a:r>
            <a:r>
              <a:rPr lang="en-US" sz="3000" b="1" dirty="0">
                <a:latin typeface="ML-Aathira" pitchFamily="82" charset="0"/>
              </a:rPr>
              <a:t>-¡m-\p-ff </a:t>
            </a:r>
            <a:r>
              <a:rPr lang="en-US" sz="3000" b="1" dirty="0" err="1">
                <a:latin typeface="ML-Aathira" pitchFamily="82" charset="0"/>
              </a:rPr>
              <a:t>Dd</a:t>
            </a:r>
            <a:r>
              <a:rPr lang="en-US" sz="3000" b="1" dirty="0">
                <a:latin typeface="ML-Aathira" pitchFamily="82" charset="0"/>
              </a:rPr>
              <a:t>-¨-Xo-cp-am-\</a:t>
            </a:r>
            <a:r>
              <a:rPr lang="en-US" sz="3000" b="1" dirty="0" err="1">
                <a:latin typeface="ML-Aathira" pitchFamily="82" charset="0"/>
              </a:rPr>
              <a:t>hpw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D­m-Ipw</a:t>
            </a:r>
            <a:r>
              <a:rPr lang="en-US" sz="3000" b="1" dirty="0">
                <a:latin typeface="ML-Aathira" pitchFamily="82" charset="0"/>
              </a:rPr>
              <a:t>. Cu </a:t>
            </a:r>
            <a:r>
              <a:rPr lang="en-US" sz="3000" b="1" dirty="0" err="1">
                <a:latin typeface="ML-Aathira" pitchFamily="82" charset="0"/>
              </a:rPr>
              <a:t>ZrV</a:t>
            </a:r>
            <a:r>
              <a:rPr lang="en-US" sz="3000" b="1" dirty="0">
                <a:latin typeface="ML-Aathira" pitchFamily="82" charset="0"/>
              </a:rPr>
              <a:t>-\n-Ý-</a:t>
            </a:r>
            <a:r>
              <a:rPr lang="en-US" sz="3000" b="1" dirty="0" err="1">
                <a:latin typeface="ML-Aathira" pitchFamily="82" charset="0"/>
              </a:rPr>
              <a:t>bhpw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Xocp</a:t>
            </a:r>
            <a:r>
              <a:rPr lang="en-US" sz="3000" b="1" dirty="0">
                <a:latin typeface="ML-Aathira" pitchFamily="82" charset="0"/>
              </a:rPr>
              <a:t>-am-\-hp-</a:t>
            </a:r>
            <a:r>
              <a:rPr lang="en-US" sz="3000" b="1" dirty="0" err="1">
                <a:latin typeface="ML-Aathira" pitchFamily="82" charset="0"/>
              </a:rPr>
              <a:t>amWv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XnÚ</a:t>
            </a:r>
            <a:r>
              <a:rPr lang="en-US" sz="3000" b="1" dirty="0">
                <a:latin typeface="ML-Aathira" pitchFamily="82" charset="0"/>
              </a:rPr>
              <a:t>. {]</a:t>
            </a:r>
            <a:r>
              <a:rPr lang="en-US" sz="3000" b="1" dirty="0" err="1">
                <a:latin typeface="ML-Aathira" pitchFamily="82" charset="0"/>
              </a:rPr>
              <a:t>XnÚ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nd-th-äp-hm</a:t>
            </a:r>
            <a:r>
              <a:rPr lang="en-US" sz="3000" b="1" dirty="0">
                <a:latin typeface="ML-Aathira" pitchFamily="82" charset="0"/>
              </a:rPr>
              <a:t>-\p-ff A\p-{K-l-¯n-\</a:t>
            </a:r>
            <a:r>
              <a:rPr lang="en-US" sz="3000" b="1" dirty="0" err="1">
                <a:latin typeface="ML-Aathira" pitchFamily="82" charset="0"/>
              </a:rPr>
              <a:t>mbn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mÀ°n</a:t>
            </a:r>
            <a:r>
              <a:rPr lang="en-US" sz="3000" b="1" dirty="0">
                <a:latin typeface="ML-Aathira" pitchFamily="82" charset="0"/>
              </a:rPr>
              <a:t>-¡p-</a:t>
            </a:r>
            <a:r>
              <a:rPr lang="en-US" sz="3000" b="1" dirty="0" err="1">
                <a:latin typeface="ML-Aathira" pitchFamily="82" charset="0"/>
              </a:rPr>
              <a:t>Ibpw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ZrV-Nn</a:t>
            </a:r>
            <a:r>
              <a:rPr lang="en-US" sz="3000" b="1" dirty="0">
                <a:latin typeface="ML-Aathira" pitchFamily="82" charset="0"/>
              </a:rPr>
              <a:t>-¯-X-</a:t>
            </a:r>
            <a:r>
              <a:rPr lang="en-US" sz="3000" b="1" dirty="0" err="1">
                <a:latin typeface="ML-Aathira" pitchFamily="82" charset="0"/>
              </a:rPr>
              <a:t>tbmsS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cn</a:t>
            </a:r>
            <a:r>
              <a:rPr lang="en-US" sz="3000" b="1" dirty="0">
                <a:latin typeface="ML-Aathira" pitchFamily="82" charset="0"/>
              </a:rPr>
              <a:t>{-</a:t>
            </a:r>
            <a:r>
              <a:rPr lang="en-US" sz="3000" b="1" dirty="0" err="1">
                <a:latin typeface="ML-Aathira" pitchFamily="82" charset="0"/>
              </a:rPr>
              <a:t>ian</a:t>
            </a:r>
            <a:r>
              <a:rPr lang="en-US" sz="3000" b="1" dirty="0">
                <a:latin typeface="ML-Aathira" pitchFamily="82" charset="0"/>
              </a:rPr>
              <a:t>-¡p-</a:t>
            </a:r>
            <a:r>
              <a:rPr lang="en-US" sz="3000" b="1" dirty="0" err="1">
                <a:latin typeface="ML-Aathira" pitchFamily="82" charset="0"/>
              </a:rPr>
              <a:t>Ibpw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thWw</a:t>
            </a:r>
            <a:r>
              <a:rPr lang="en-US" sz="3000" b="1" dirty="0">
                <a:latin typeface="ML-Aathira" pitchFamily="82" charset="0"/>
              </a:rPr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914400" y="4038600"/>
            <a:ext cx="7924800" cy="2477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Gäp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-]-d-¨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nÂ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just"/>
            <a:r>
              <a:rPr lang="en-US" sz="3000" b="1" dirty="0">
                <a:latin typeface="ML-Aathira" pitchFamily="82" charset="0"/>
              </a:rPr>
              <a:t>	</a:t>
            </a:r>
            <a:r>
              <a:rPr lang="en-US" sz="3000" b="1" dirty="0" err="1">
                <a:latin typeface="ML-Aathira" pitchFamily="82" charset="0"/>
              </a:rPr>
              <a:t>FÃm</a:t>
            </a:r>
            <a:r>
              <a:rPr lang="en-US" sz="3000" b="1" dirty="0">
                <a:latin typeface="ML-Aathira" pitchFamily="82" charset="0"/>
              </a:rPr>
              <a:t> ]m]-§</a:t>
            </a:r>
            <a:r>
              <a:rPr lang="en-US" sz="3000" b="1" dirty="0" err="1">
                <a:latin typeface="ML-Aathira" pitchFamily="82" charset="0"/>
              </a:rPr>
              <a:t>fpw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sshZn</a:t>
            </a:r>
            <a:r>
              <a:rPr lang="en-US" sz="3000" b="1" dirty="0">
                <a:latin typeface="ML-Aathira" pitchFamily="82" charset="0"/>
              </a:rPr>
              <a:t>-I-t\</a:t>
            </a:r>
            <a:r>
              <a:rPr lang="en-US" sz="3000" b="1" dirty="0" err="1">
                <a:latin typeface="ML-Aathira" pitchFamily="82" charset="0"/>
              </a:rPr>
              <a:t>mSp</a:t>
            </a:r>
            <a:r>
              <a:rPr lang="en-US" sz="3000" b="1" dirty="0">
                <a:latin typeface="ML-Aathira" pitchFamily="82" charset="0"/>
              </a:rPr>
              <a:t> \mw </a:t>
            </a:r>
            <a:r>
              <a:rPr lang="en-US" sz="3000" b="1" dirty="0" err="1">
                <a:latin typeface="ML-Aathira" pitchFamily="82" charset="0"/>
              </a:rPr>
              <a:t>Gäp</a:t>
            </a:r>
            <a:r>
              <a:rPr lang="en-US" sz="3000" b="1" dirty="0">
                <a:latin typeface="ML-Aathira" pitchFamily="82" charset="0"/>
              </a:rPr>
              <a:t>-]-d-b-</a:t>
            </a:r>
            <a:r>
              <a:rPr lang="en-US" sz="3000" b="1" dirty="0" err="1">
                <a:latin typeface="ML-Aathira" pitchFamily="82" charset="0"/>
              </a:rPr>
              <a:t>Ww</a:t>
            </a:r>
            <a:r>
              <a:rPr lang="en-US" sz="3000" b="1" dirty="0">
                <a:latin typeface="ML-Aathira" pitchFamily="82" charset="0"/>
              </a:rPr>
              <a:t>. </a:t>
            </a:r>
            <a:r>
              <a:rPr lang="en-US" sz="3000" b="1" dirty="0" err="1">
                <a:latin typeface="ML-Aathira" pitchFamily="82" charset="0"/>
              </a:rPr>
              <a:t>Kuc</a:t>
            </a:r>
            <a:r>
              <a:rPr lang="en-US" sz="3000" b="1" dirty="0">
                <a:latin typeface="ML-Aathira" pitchFamily="82" charset="0"/>
              </a:rPr>
              <a:t>-h-</a:t>
            </a:r>
            <a:r>
              <a:rPr lang="en-US" sz="3000" b="1" dirty="0" err="1">
                <a:latin typeface="ML-Aathira" pitchFamily="82" charset="0"/>
              </a:rPr>
              <a:t>amb</a:t>
            </a:r>
            <a:r>
              <a:rPr lang="en-US" sz="3000" b="1" dirty="0">
                <a:latin typeface="ML-Aathira" pitchFamily="82" charset="0"/>
              </a:rPr>
              <a:t> ]m]-§-</a:t>
            </a:r>
            <a:r>
              <a:rPr lang="en-US" sz="3000" b="1" dirty="0" err="1">
                <a:latin typeface="ML-Aathira" pitchFamily="82" charset="0"/>
              </a:rPr>
              <a:t>fpsS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F®hpw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kz`m-hhpw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hyà-ambn</a:t>
            </a:r>
            <a:r>
              <a:rPr lang="en-US" sz="3000" b="1" dirty="0">
                <a:latin typeface="ML-Aathira" pitchFamily="82" charset="0"/>
              </a:rPr>
              <a:t> ]d-b-</a:t>
            </a:r>
            <a:r>
              <a:rPr lang="en-US" sz="3000" b="1" dirty="0" err="1">
                <a:latin typeface="ML-Aathira" pitchFamily="82" charset="0"/>
              </a:rPr>
              <a:t>Ww</a:t>
            </a:r>
            <a:r>
              <a:rPr lang="en-US" sz="3000" b="1" dirty="0">
                <a:latin typeface="ML-Aathira" pitchFamily="82" charset="0"/>
              </a:rPr>
              <a:t>. </a:t>
            </a:r>
            <a:r>
              <a:rPr lang="en-US" sz="3000" b="1" dirty="0" err="1">
                <a:latin typeface="ML-Aathira" pitchFamily="82" charset="0"/>
              </a:rPr>
              <a:t>Cutim-tbmSpw</a:t>
            </a:r>
            <a:r>
              <a:rPr lang="en-US" sz="3000" b="1" dirty="0">
                <a:latin typeface="ML-Aathira" pitchFamily="82" charset="0"/>
              </a:rPr>
              <a:t> k`-</a:t>
            </a:r>
            <a:r>
              <a:rPr lang="en-US" sz="3000" b="1" dirty="0" err="1">
                <a:latin typeface="ML-Aathira" pitchFamily="82" charset="0"/>
              </a:rPr>
              <a:t>tbm</a:t>
            </a:r>
            <a:r>
              <a:rPr lang="en-US" sz="3000" b="1" dirty="0">
                <a:latin typeface="ML-Aathira" pitchFamily="82" charset="0"/>
              </a:rPr>
              <a:t>-Sp-</a:t>
            </a:r>
            <a:r>
              <a:rPr lang="en-US" sz="3000" b="1" dirty="0" err="1">
                <a:latin typeface="ML-Aathira" pitchFamily="82" charset="0"/>
              </a:rPr>
              <a:t>ap</a:t>
            </a:r>
            <a:r>
              <a:rPr lang="en-US" sz="3000" b="1" dirty="0">
                <a:latin typeface="ML-Aathira" pitchFamily="82" charset="0"/>
              </a:rPr>
              <a:t>-ff \½psS </a:t>
            </a:r>
            <a:r>
              <a:rPr lang="en-US" sz="3000" b="1" dirty="0" err="1">
                <a:latin typeface="ML-Aathira" pitchFamily="82" charset="0"/>
              </a:rPr>
              <a:t>Xpd</a:t>
            </a:r>
            <a:r>
              <a:rPr lang="en-US" sz="3000" b="1" dirty="0">
                <a:latin typeface="ML-Aathira" pitchFamily="82" charset="0"/>
              </a:rPr>
              <a:t>¶ at\m-`m-h-</a:t>
            </a:r>
            <a:r>
              <a:rPr lang="en-US" sz="3000" b="1" dirty="0" err="1">
                <a:latin typeface="ML-Aathira" pitchFamily="82" charset="0"/>
              </a:rPr>
              <a:t>amWv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CXp-hgn</a:t>
            </a:r>
            <a:r>
              <a:rPr lang="en-US" sz="3000" b="1" dirty="0">
                <a:latin typeface="ML-Aathira" pitchFamily="82" charset="0"/>
              </a:rPr>
              <a:t> \mw {]I-</a:t>
            </a:r>
            <a:r>
              <a:rPr lang="en-US" sz="3000" b="1" dirty="0" err="1">
                <a:latin typeface="ML-Aathira" pitchFamily="82" charset="0"/>
              </a:rPr>
              <a:t>Sn</a:t>
            </a:r>
            <a:r>
              <a:rPr lang="en-US" sz="3000" b="1" dirty="0">
                <a:latin typeface="ML-Aathira" pitchFamily="82" charset="0"/>
              </a:rPr>
              <a:t>-¸n-¡p-¶-Xv.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814421" y="3244334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800" dirty="0">
              <a:solidFill>
                <a:schemeClr val="bg1">
                  <a:lumMod val="85000"/>
                </a:schemeClr>
              </a:solidFill>
              <a:latin typeface="ML-IndulekhaHeavy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33400" y="457200"/>
            <a:ext cx="8077200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/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{]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mb-Ýn¯w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just"/>
            <a:r>
              <a:rPr lang="en-US" sz="3000" b="1" dirty="0">
                <a:latin typeface="ML-Aathira" pitchFamily="82" charset="0"/>
              </a:rPr>
              <a:t>	sshZn-I³ \</a:t>
            </a:r>
            <a:r>
              <a:rPr lang="en-US" sz="3000" b="1" dirty="0" err="1">
                <a:latin typeface="ML-Aathira" pitchFamily="82" charset="0"/>
              </a:rPr>
              <a:t>ÂIp</a:t>
            </a:r>
            <a:r>
              <a:rPr lang="en-US" sz="3000" b="1" dirty="0">
                <a:latin typeface="ML-Aathira" pitchFamily="82" charset="0"/>
              </a:rPr>
              <a:t>¶ {]</a:t>
            </a:r>
            <a:r>
              <a:rPr lang="en-US" sz="3000" b="1" dirty="0" err="1">
                <a:latin typeface="ML-Aathira" pitchFamily="82" charset="0"/>
              </a:rPr>
              <a:t>mb-Ýn¯w</a:t>
            </a:r>
            <a:r>
              <a:rPr lang="en-US" sz="3000" b="1" dirty="0">
                <a:latin typeface="ML-Aathira" pitchFamily="82" charset="0"/>
              </a:rPr>
              <a:t> {i²n¨p </a:t>
            </a:r>
            <a:r>
              <a:rPr lang="en-US" sz="3000" b="1" dirty="0" err="1">
                <a:latin typeface="ML-Aathira" pitchFamily="82" charset="0"/>
              </a:rPr>
              <a:t>tIÄ¡p-Ibpw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nd-th-äp-Ibpw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sN</a:t>
            </a:r>
            <a:r>
              <a:rPr lang="en-US" sz="3000" b="1" dirty="0">
                <a:latin typeface="ML-Aathira" pitchFamily="82" charset="0"/>
              </a:rPr>
              <a:t>¿-</a:t>
            </a:r>
            <a:r>
              <a:rPr lang="en-US" sz="3000" b="1" dirty="0" err="1">
                <a:latin typeface="ML-Aathira" pitchFamily="82" charset="0"/>
              </a:rPr>
              <a:t>Ww</a:t>
            </a:r>
            <a:r>
              <a:rPr lang="en-US" sz="3000" b="1" dirty="0">
                <a:latin typeface="ML-Aathira" pitchFamily="82" charset="0"/>
              </a:rPr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914400" y="2036058"/>
            <a:ext cx="2138727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tcmKo-te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-]\w</a:t>
            </a:r>
            <a:endParaRPr lang="en-US" sz="3500" dirty="0">
              <a:solidFill>
                <a:srgbClr val="FF0000"/>
              </a:solidFill>
              <a:latin typeface="ML-Aathira" pitchFamily="8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81000" y="2590800"/>
            <a:ext cx="61722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5000"/>
              <a:buFont typeface="Wingdings" pitchFamily="2" charset="2"/>
              <a:buChar char="v"/>
            </a:pPr>
            <a:r>
              <a:rPr lang="en-US" sz="2800" b="1" dirty="0">
                <a:latin typeface="ML-Aathira" pitchFamily="82" charset="0"/>
              </a:rPr>
              <a:t> 	]m]-tam-N-\</a:t>
            </a:r>
            <a:r>
              <a:rPr lang="en-US" sz="2800" b="1" dirty="0" err="1">
                <a:latin typeface="ML-Aathira" pitchFamily="82" charset="0"/>
              </a:rPr>
              <a:t>hpw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 smtClean="0">
                <a:latin typeface="ML-Aathira" pitchFamily="82" charset="0"/>
              </a:rPr>
              <a:t>tcmK</a:t>
            </a:r>
            <a:r>
              <a:rPr lang="en-US" sz="2800" b="1" dirty="0" smtClean="0">
                <a:latin typeface="ML-Aathira" pitchFamily="82" charset="0"/>
              </a:rPr>
              <a:t>- </a:t>
            </a:r>
            <a:r>
              <a:rPr lang="en-US" sz="2800" b="1" dirty="0" err="1" smtClean="0">
                <a:latin typeface="ML-Aathira" pitchFamily="82" charset="0"/>
              </a:rPr>
              <a:t>ku-Jyhpw</a:t>
            </a:r>
            <a:r>
              <a:rPr lang="en-US" sz="2800" b="1" dirty="0" smtClean="0">
                <a:latin typeface="ML-Aathira" pitchFamily="82" charset="0"/>
              </a:rPr>
              <a:t> </a:t>
            </a:r>
            <a:r>
              <a:rPr lang="en-US" sz="2800" b="1" dirty="0">
                <a:latin typeface="ML-Aathira" pitchFamily="82" charset="0"/>
              </a:rPr>
              <a:t>\</a:t>
            </a:r>
            <a:r>
              <a:rPr lang="en-US" sz="2800" b="1" dirty="0" err="1">
                <a:latin typeface="ML-Aathira" pitchFamily="82" charset="0"/>
              </a:rPr>
              <a:t>ÂIn</a:t>
            </a:r>
            <a:r>
              <a:rPr lang="en-US" sz="2800" b="1" dirty="0">
                <a:latin typeface="ML-Aathira" pitchFamily="82" charset="0"/>
              </a:rPr>
              <a:t> \½psS </a:t>
            </a:r>
            <a:r>
              <a:rPr lang="en-US" sz="2800" b="1" dirty="0" err="1">
                <a:latin typeface="ML-Aathira" pitchFamily="82" charset="0"/>
              </a:rPr>
              <a:t>Bß</a:t>
            </a:r>
            <a:r>
              <a:rPr lang="en-US" sz="2800" b="1" dirty="0">
                <a:latin typeface="ML-Aathira" pitchFamily="82" charset="0"/>
              </a:rPr>
              <a:t>-</a:t>
            </a:r>
            <a:r>
              <a:rPr lang="en-US" sz="2800" b="1" dirty="0" err="1">
                <a:latin typeface="ML-Aathira" pitchFamily="82" charset="0"/>
              </a:rPr>
              <a:t>i</a:t>
            </a:r>
            <a:r>
              <a:rPr lang="en-US" sz="2800" b="1" dirty="0">
                <a:latin typeface="ML-Aathira" pitchFamily="82" charset="0"/>
              </a:rPr>
              <a:t>-co-c-§</a:t>
            </a:r>
            <a:r>
              <a:rPr lang="en-US" sz="2800" b="1" dirty="0" err="1">
                <a:latin typeface="ML-Aathira" pitchFamily="82" charset="0"/>
              </a:rPr>
              <a:t>Ä¡v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BtcmKyw</a:t>
            </a:r>
            <a:r>
              <a:rPr lang="en-US" sz="2800" b="1" dirty="0">
                <a:latin typeface="ML-Aathira" pitchFamily="82" charset="0"/>
              </a:rPr>
              <a:t> \</a:t>
            </a:r>
            <a:r>
              <a:rPr lang="en-US" sz="2800" b="1" dirty="0" err="1">
                <a:latin typeface="ML-Aathira" pitchFamily="82" charset="0"/>
              </a:rPr>
              <a:t>ÂIp</a:t>
            </a:r>
            <a:r>
              <a:rPr lang="en-US" sz="2800" b="1" dirty="0">
                <a:latin typeface="ML-Aathira" pitchFamily="82" charset="0"/>
              </a:rPr>
              <a:t>¶ </a:t>
            </a:r>
            <a:r>
              <a:rPr lang="en-US" sz="2800" b="1" dirty="0" err="1">
                <a:latin typeface="ML-Aathira" pitchFamily="82" charset="0"/>
              </a:rPr>
              <a:t>IqZm-i-bmWv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tcmKo-te</a:t>
            </a:r>
            <a:r>
              <a:rPr lang="en-US" sz="2800" b="1" dirty="0">
                <a:latin typeface="ML-Aathira" pitchFamily="82" charset="0"/>
              </a:rPr>
              <a:t>-]-\w. </a:t>
            </a:r>
            <a:r>
              <a:rPr lang="en-US" sz="2800" b="1" dirty="0" err="1">
                <a:latin typeface="ML-Aathira" pitchFamily="82" charset="0"/>
              </a:rPr>
              <a:t>ssZh</a:t>
            </a:r>
            <a:r>
              <a:rPr lang="en-US" sz="2800" b="1" dirty="0">
                <a:latin typeface="ML-Aathira" pitchFamily="82" charset="0"/>
              </a:rPr>
              <a:t>-</a:t>
            </a:r>
            <a:r>
              <a:rPr lang="en-US" sz="2800" b="1" dirty="0" err="1">
                <a:latin typeface="ML-Aathira" pitchFamily="82" charset="0"/>
              </a:rPr>
              <a:t>Im</a:t>
            </a:r>
            <a:r>
              <a:rPr lang="en-US" sz="2800" b="1" dirty="0">
                <a:latin typeface="ML-Aathira" pitchFamily="82" charset="0"/>
              </a:rPr>
              <a:t>-cp-</a:t>
            </a:r>
            <a:r>
              <a:rPr lang="en-US" sz="2800" b="1" dirty="0" err="1">
                <a:latin typeface="ML-Aathira" pitchFamily="82" charset="0"/>
              </a:rPr>
              <a:t>Wy</a:t>
            </a:r>
            <a:r>
              <a:rPr lang="en-US" sz="2800" b="1" dirty="0">
                <a:latin typeface="ML-Aathira" pitchFamily="82" charset="0"/>
              </a:rPr>
              <a:t>-¯</a:t>
            </a:r>
            <a:r>
              <a:rPr lang="en-US" sz="2800" b="1" dirty="0" err="1">
                <a:latin typeface="ML-Aathira" pitchFamily="82" charset="0"/>
              </a:rPr>
              <a:t>nÂ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hnizm</a:t>
            </a:r>
            <a:r>
              <a:rPr lang="en-US" sz="2800" b="1" dirty="0">
                <a:latin typeface="ML-Aathira" pitchFamily="82" charset="0"/>
              </a:rPr>
              <a:t>-k-</a:t>
            </a:r>
            <a:r>
              <a:rPr lang="en-US" sz="2800" b="1" dirty="0" err="1">
                <a:latin typeface="ML-Aathira" pitchFamily="82" charset="0"/>
              </a:rPr>
              <a:t>aÀ</a:t>
            </a:r>
            <a:r>
              <a:rPr lang="en-US" sz="2800" b="1" dirty="0">
                <a:latin typeface="ML-Aathira" pitchFamily="82" charset="0"/>
              </a:rPr>
              <a:t>]n-¨p-</a:t>
            </a:r>
            <a:r>
              <a:rPr lang="en-US" sz="2800" b="1" dirty="0" err="1">
                <a:latin typeface="ML-Aathira" pitchFamily="82" charset="0"/>
              </a:rPr>
              <a:t>sIm­v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Pohn</a:t>
            </a:r>
            <a:r>
              <a:rPr lang="en-US" sz="2800" b="1" dirty="0">
                <a:latin typeface="ML-Aathira" pitchFamily="82" charset="0"/>
              </a:rPr>
              <a:t>-X-¯n-</a:t>
            </a:r>
            <a:r>
              <a:rPr lang="en-US" sz="2800" b="1" dirty="0" err="1">
                <a:latin typeface="ML-Aathira" pitchFamily="82" charset="0"/>
              </a:rPr>
              <a:t>ep</a:t>
            </a:r>
            <a:r>
              <a:rPr lang="en-US" sz="2800" b="1" dirty="0">
                <a:latin typeface="ML-Aathira" pitchFamily="82" charset="0"/>
              </a:rPr>
              <a:t>-­m-</a:t>
            </a:r>
            <a:r>
              <a:rPr lang="en-US" sz="2800" b="1" dirty="0" err="1">
                <a:latin typeface="ML-Aathira" pitchFamily="82" charset="0"/>
              </a:rPr>
              <a:t>Ip</a:t>
            </a:r>
            <a:r>
              <a:rPr lang="en-US" sz="2800" b="1" dirty="0">
                <a:latin typeface="ML-Aathira" pitchFamily="82" charset="0"/>
              </a:rPr>
              <a:t>¶ </a:t>
            </a:r>
            <a:r>
              <a:rPr lang="en-US" sz="2800" b="1" dirty="0" err="1">
                <a:latin typeface="ML-Aathira" pitchFamily="82" charset="0"/>
              </a:rPr>
              <a:t>t¢i</a:t>
            </a:r>
            <a:r>
              <a:rPr lang="en-US" sz="2800" b="1" dirty="0">
                <a:latin typeface="ML-Aathira" pitchFamily="82" charset="0"/>
              </a:rPr>
              <a:t>-§-</a:t>
            </a:r>
            <a:r>
              <a:rPr lang="en-US" sz="2800" b="1" dirty="0" err="1">
                <a:latin typeface="ML-Aathira" pitchFamily="82" charset="0"/>
              </a:rPr>
              <a:t>sfbpw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tcmK</a:t>
            </a:r>
            <a:r>
              <a:rPr lang="en-US" sz="2800" b="1" dirty="0">
                <a:latin typeface="ML-Aathira" pitchFamily="82" charset="0"/>
              </a:rPr>
              <a:t>-§-</a:t>
            </a:r>
            <a:r>
              <a:rPr lang="en-US" sz="2800" b="1" dirty="0" err="1">
                <a:latin typeface="ML-Aathira" pitchFamily="82" charset="0"/>
              </a:rPr>
              <a:t>sfbpw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thZ</a:t>
            </a:r>
            <a:r>
              <a:rPr lang="en-US" sz="2800" b="1" dirty="0">
                <a:latin typeface="ML-Aathira" pitchFamily="82" charset="0"/>
              </a:rPr>
              <a:t>-\-I-</a:t>
            </a:r>
            <a:r>
              <a:rPr lang="en-US" sz="2800" b="1" dirty="0" err="1">
                <a:latin typeface="ML-Aathira" pitchFamily="82" charset="0"/>
              </a:rPr>
              <a:t>sfbpw</a:t>
            </a:r>
            <a:r>
              <a:rPr lang="en-US" sz="2800" b="1" dirty="0">
                <a:latin typeface="ML-Aathira" pitchFamily="82" charset="0"/>
              </a:rPr>
              <a:t> ka-</a:t>
            </a:r>
            <a:r>
              <a:rPr lang="en-US" sz="2800" b="1" dirty="0" err="1">
                <a:latin typeface="ML-Aathira" pitchFamily="82" charset="0"/>
              </a:rPr>
              <a:t>Nn</a:t>
            </a:r>
            <a:r>
              <a:rPr lang="en-US" sz="2800" b="1" dirty="0">
                <a:latin typeface="ML-Aathira" pitchFamily="82" charset="0"/>
              </a:rPr>
              <a:t>-¯-X-</a:t>
            </a:r>
            <a:r>
              <a:rPr lang="en-US" sz="2800" b="1" dirty="0" err="1">
                <a:latin typeface="ML-Aathira" pitchFamily="82" charset="0"/>
              </a:rPr>
              <a:t>tbmsS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kzoI-cn</a:t>
            </a:r>
            <a:r>
              <a:rPr lang="en-US" sz="2800" b="1" dirty="0">
                <a:latin typeface="ML-Aathira" pitchFamily="82" charset="0"/>
              </a:rPr>
              <a:t>-¡m³ </a:t>
            </a:r>
            <a:r>
              <a:rPr lang="en-US" sz="2800" b="1" dirty="0" err="1">
                <a:latin typeface="ML-Aathira" pitchFamily="82" charset="0"/>
              </a:rPr>
              <a:t>tcmKn-te</a:t>
            </a:r>
            <a:r>
              <a:rPr lang="en-US" sz="2800" b="1" dirty="0">
                <a:latin typeface="ML-Aathira" pitchFamily="82" charset="0"/>
              </a:rPr>
              <a:t>-]-\-</a:t>
            </a:r>
            <a:r>
              <a:rPr lang="en-US" sz="2800" b="1" dirty="0" err="1">
                <a:latin typeface="ML-Aathira" pitchFamily="82" charset="0"/>
              </a:rPr>
              <a:t>sa</a:t>
            </a:r>
            <a:r>
              <a:rPr lang="en-US" sz="2800" b="1" dirty="0">
                <a:latin typeface="ML-Aathira" pitchFamily="82" charset="0"/>
              </a:rPr>
              <a:t>¶ </a:t>
            </a:r>
            <a:r>
              <a:rPr lang="en-US" sz="2800" b="1" dirty="0" err="1">
                <a:latin typeface="ML-Aathira" pitchFamily="82" charset="0"/>
              </a:rPr>
              <a:t>IqZmi</a:t>
            </a:r>
            <a:r>
              <a:rPr lang="en-US" sz="2800" b="1" dirty="0">
                <a:latin typeface="ML-Aathira" pitchFamily="82" charset="0"/>
              </a:rPr>
              <a:t> \s½ </a:t>
            </a:r>
            <a:r>
              <a:rPr lang="en-US" sz="2800" b="1" dirty="0" err="1">
                <a:latin typeface="ML-Aathira" pitchFamily="82" charset="0"/>
              </a:rPr>
              <a:t>ià</a:t>
            </a:r>
            <a:r>
              <a:rPr lang="en-US" sz="2800" b="1" dirty="0">
                <a:latin typeface="ML-Aathira" pitchFamily="82" charset="0"/>
              </a:rPr>
              <a:t>-cm-¡p-¶p. </a:t>
            </a:r>
            <a:r>
              <a:rPr lang="en-US" sz="2800" b="1" dirty="0" err="1">
                <a:latin typeface="ML-Aathira" pitchFamily="82" charset="0"/>
              </a:rPr>
              <a:t>Bh-iy-sa</a:t>
            </a:r>
            <a:r>
              <a:rPr lang="en-US" sz="2800" b="1" dirty="0">
                <a:latin typeface="ML-Aathira" pitchFamily="82" charset="0"/>
              </a:rPr>
              <a:t>-¦</a:t>
            </a:r>
            <a:r>
              <a:rPr lang="en-US" sz="2800" b="1" dirty="0" err="1">
                <a:latin typeface="ML-Aathira" pitchFamily="82" charset="0"/>
              </a:rPr>
              <a:t>nÂ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H¶nÂIq</a:t>
            </a:r>
            <a:r>
              <a:rPr lang="en-US" sz="2800" b="1" dirty="0">
                <a:latin typeface="ML-Aathira" pitchFamily="82" charset="0"/>
              </a:rPr>
              <a:t>-Sp-XÂ {]</a:t>
            </a:r>
            <a:r>
              <a:rPr lang="en-US" sz="2800" b="1" dirty="0" err="1">
                <a:latin typeface="ML-Aathira" pitchFamily="82" charset="0"/>
              </a:rPr>
              <a:t>mhiyw</a:t>
            </a:r>
            <a:r>
              <a:rPr lang="en-US" sz="2800" b="1" dirty="0">
                <a:latin typeface="ML-Aathira" pitchFamily="82" charset="0"/>
              </a:rPr>
              <a:t> Cu </a:t>
            </a:r>
            <a:r>
              <a:rPr lang="en-US" sz="2800" b="1" dirty="0" err="1">
                <a:latin typeface="ML-Aathira" pitchFamily="82" charset="0"/>
              </a:rPr>
              <a:t>IqZmi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kzoI-cn</a:t>
            </a:r>
            <a:r>
              <a:rPr lang="en-US" sz="2800" b="1" dirty="0">
                <a:latin typeface="ML-Aathira" pitchFamily="82" charset="0"/>
              </a:rPr>
              <a:t>-¡m-hp-¶-</a:t>
            </a:r>
            <a:r>
              <a:rPr lang="en-US" sz="2800" b="1" dirty="0" err="1">
                <a:latin typeface="ML-Aathira" pitchFamily="82" charset="0"/>
              </a:rPr>
              <a:t>Xm-Wv</a:t>
            </a:r>
            <a:r>
              <a:rPr lang="en-US" sz="2800" b="1" dirty="0">
                <a:latin typeface="ML-Aathira" pitchFamily="82" charset="0"/>
              </a:rPr>
              <a:t>.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29400" y="2971800"/>
            <a:ext cx="2514600" cy="3264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814421" y="3244334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800" dirty="0">
              <a:solidFill>
                <a:schemeClr val="bg1">
                  <a:lumMod val="85000"/>
                </a:schemeClr>
              </a:solidFill>
              <a:latin typeface="ML-IndulekhaHeavy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4800" y="457200"/>
            <a:ext cx="5791200" cy="58323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IÀa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-{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Iaw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just"/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2800" b="1" dirty="0">
                <a:latin typeface="ML-Aathira" pitchFamily="82" charset="0"/>
              </a:rPr>
              <a:t>ImÀan-I³ </a:t>
            </a:r>
            <a:r>
              <a:rPr lang="en-US" sz="2800" b="1" dirty="0" err="1">
                <a:latin typeface="ML-Aathira" pitchFamily="82" charset="0"/>
              </a:rPr>
              <a:t>tcmKn-bpsS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apdn-bnÂ</a:t>
            </a:r>
            <a:r>
              <a:rPr lang="en-US" sz="2800" b="1" dirty="0">
                <a:latin typeface="ML-Aathira" pitchFamily="82" charset="0"/>
              </a:rPr>
              <a:t> hnip² Pew </a:t>
            </a:r>
            <a:r>
              <a:rPr lang="en-US" sz="2800" b="1" dirty="0" err="1">
                <a:latin typeface="ML-Aathira" pitchFamily="82" charset="0"/>
              </a:rPr>
              <a:t>Xfn</a:t>
            </a:r>
            <a:r>
              <a:rPr lang="en-US" sz="2800" b="1" dirty="0">
                <a:latin typeface="ML-Aathira" pitchFamily="82" charset="0"/>
              </a:rPr>
              <a:t>-¡p-¶p. s\</a:t>
            </a:r>
            <a:r>
              <a:rPr lang="en-US" sz="2800" b="1" dirty="0" err="1">
                <a:latin typeface="ML-Aathira" pitchFamily="82" charset="0"/>
              </a:rPr>
              <a:t>än-bnepw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I®p</a:t>
            </a:r>
            <a:r>
              <a:rPr lang="en-US" sz="2800" b="1" dirty="0">
                <a:latin typeface="ML-Aathira" pitchFamily="82" charset="0"/>
              </a:rPr>
              <a:t>-I-</a:t>
            </a:r>
            <a:r>
              <a:rPr lang="en-US" sz="2800" b="1" dirty="0" err="1">
                <a:latin typeface="ML-Aathira" pitchFamily="82" charset="0"/>
              </a:rPr>
              <a:t>fnepw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sNhn</a:t>
            </a:r>
            <a:r>
              <a:rPr lang="en-US" sz="2800" b="1" dirty="0">
                <a:latin typeface="ML-Aathira" pitchFamily="82" charset="0"/>
              </a:rPr>
              <a:t>-I-</a:t>
            </a:r>
            <a:r>
              <a:rPr lang="en-US" sz="2800" b="1" dirty="0" err="1">
                <a:latin typeface="ML-Aathira" pitchFamily="82" charset="0"/>
              </a:rPr>
              <a:t>fnepw</a:t>
            </a:r>
            <a:r>
              <a:rPr lang="en-US" sz="2800" b="1" dirty="0">
                <a:latin typeface="ML-Aathira" pitchFamily="82" charset="0"/>
              </a:rPr>
              <a:t> A[-c-§-</a:t>
            </a:r>
            <a:r>
              <a:rPr lang="en-US" sz="2800" b="1" dirty="0" err="1">
                <a:latin typeface="ML-Aathira" pitchFamily="82" charset="0"/>
              </a:rPr>
              <a:t>fnepw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ssII-fnepw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Imep</a:t>
            </a:r>
            <a:r>
              <a:rPr lang="en-US" sz="2800" b="1" dirty="0">
                <a:latin typeface="ML-Aathira" pitchFamily="82" charset="0"/>
              </a:rPr>
              <a:t>-I-</a:t>
            </a:r>
            <a:r>
              <a:rPr lang="en-US" sz="2800" b="1" dirty="0" err="1">
                <a:latin typeface="ML-Aathira" pitchFamily="82" charset="0"/>
              </a:rPr>
              <a:t>fnepw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ssXew</a:t>
            </a:r>
            <a:r>
              <a:rPr lang="en-US" sz="2800" b="1" dirty="0">
                <a:latin typeface="ML-Aathira" pitchFamily="82" charset="0"/>
              </a:rPr>
              <a:t>-]q-in-</a:t>
            </a:r>
            <a:r>
              <a:rPr lang="en-US" sz="2800" b="1" dirty="0" err="1">
                <a:latin typeface="ML-Aathira" pitchFamily="82" charset="0"/>
              </a:rPr>
              <a:t>s¡m­v</a:t>
            </a:r>
            <a:r>
              <a:rPr lang="en-US" sz="2800" b="1" dirty="0">
                <a:latin typeface="ML-Aathira" pitchFamily="82" charset="0"/>
              </a:rPr>
              <a:t> B Ah-b-h-§Ä </a:t>
            </a:r>
            <a:r>
              <a:rPr lang="en-US" sz="2800" b="1" dirty="0" err="1">
                <a:latin typeface="ML-Aathira" pitchFamily="82" charset="0"/>
              </a:rPr>
              <a:t>hgn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h¶p</a:t>
            </a:r>
            <a:r>
              <a:rPr lang="en-US" sz="2800" b="1" dirty="0">
                <a:latin typeface="ML-Aathira" pitchFamily="82" charset="0"/>
              </a:rPr>
              <a:t>-t]</a:t>
            </a:r>
            <a:r>
              <a:rPr lang="en-US" sz="2800" b="1" dirty="0" err="1">
                <a:latin typeface="ML-Aathira" pitchFamily="82" charset="0"/>
              </a:rPr>
              <a:t>mb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sXäp</a:t>
            </a:r>
            <a:r>
              <a:rPr lang="en-US" sz="2800" b="1" dirty="0">
                <a:latin typeface="ML-Aathira" pitchFamily="82" charset="0"/>
              </a:rPr>
              <a:t>-IÄ </a:t>
            </a:r>
            <a:r>
              <a:rPr lang="en-US" sz="2800" b="1" dirty="0" err="1">
                <a:latin typeface="ML-Aathira" pitchFamily="82" charset="0"/>
              </a:rPr>
              <a:t>ssZhw</a:t>
            </a:r>
            <a:r>
              <a:rPr lang="en-US" sz="2800" b="1" dirty="0">
                <a:latin typeface="ML-Aathira" pitchFamily="82" charset="0"/>
              </a:rPr>
              <a:t> £an-¡p-¶-</a:t>
            </a:r>
            <a:r>
              <a:rPr lang="en-US" sz="2800" b="1" dirty="0" err="1">
                <a:latin typeface="ML-Aathira" pitchFamily="82" charset="0"/>
              </a:rPr>
              <a:t>Xn</a:t>
            </a:r>
            <a:r>
              <a:rPr lang="en-US" sz="2800" b="1" dirty="0">
                <a:latin typeface="ML-Aathira" pitchFamily="82" charset="0"/>
              </a:rPr>
              <a:t>-\</a:t>
            </a:r>
            <a:r>
              <a:rPr lang="en-US" sz="2800" b="1" dirty="0" err="1">
                <a:latin typeface="ML-Aathira" pitchFamily="82" charset="0"/>
              </a:rPr>
              <a:t>mbn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ssZh</a:t>
            </a:r>
            <a:r>
              <a:rPr lang="en-US" sz="2800" b="1" dirty="0">
                <a:latin typeface="ML-Aathira" pitchFamily="82" charset="0"/>
              </a:rPr>
              <a:t>-¯</a:t>
            </a:r>
            <a:r>
              <a:rPr lang="en-US" sz="2800" b="1" dirty="0" err="1">
                <a:latin typeface="ML-Aathira" pitchFamily="82" charset="0"/>
              </a:rPr>
              <a:t>nsâ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ImcpWyw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bmNn</a:t>
            </a:r>
            <a:r>
              <a:rPr lang="en-US" sz="2800" b="1" dirty="0">
                <a:latin typeface="ML-Aathira" pitchFamily="82" charset="0"/>
              </a:rPr>
              <a:t>-¡p-¶p. ]cn-ip² I\y-</a:t>
            </a:r>
            <a:r>
              <a:rPr lang="en-US" sz="2800" b="1" dirty="0" err="1">
                <a:latin typeface="ML-Aathira" pitchFamily="82" charset="0"/>
              </a:rPr>
              <a:t>Im</a:t>
            </a:r>
            <a:r>
              <a:rPr lang="en-US" sz="2800" b="1" dirty="0">
                <a:latin typeface="ML-Aathira" pitchFamily="82" charset="0"/>
              </a:rPr>
              <a:t>-a-</a:t>
            </a:r>
            <a:r>
              <a:rPr lang="en-US" sz="2800" b="1" dirty="0" err="1">
                <a:latin typeface="ML-Aathira" pitchFamily="82" charset="0"/>
              </a:rPr>
              <a:t>dn</a:t>
            </a:r>
            <a:r>
              <a:rPr lang="en-US" sz="2800" b="1" dirty="0">
                <a:latin typeface="ML-Aathira" pitchFamily="82" charset="0"/>
              </a:rPr>
              <a:t>-b-¯n-</a:t>
            </a:r>
            <a:r>
              <a:rPr lang="en-US" sz="2800" b="1" dirty="0" err="1">
                <a:latin typeface="ML-Aathira" pitchFamily="82" charset="0"/>
              </a:rPr>
              <a:t>sâbpw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amÀ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butk</a:t>
            </a:r>
            <a:r>
              <a:rPr lang="en-US" sz="2800" b="1" dirty="0">
                <a:latin typeface="ML-Aathira" pitchFamily="82" charset="0"/>
              </a:rPr>
              <a:t>-¸n-</a:t>
            </a:r>
            <a:r>
              <a:rPr lang="en-US" sz="2800" b="1" dirty="0" err="1">
                <a:latin typeface="ML-Aathira" pitchFamily="82" charset="0"/>
              </a:rPr>
              <a:t>sâbpw</a:t>
            </a:r>
            <a:r>
              <a:rPr lang="en-US" sz="2800" b="1" dirty="0">
                <a:latin typeface="ML-Aathira" pitchFamily="82" charset="0"/>
              </a:rPr>
              <a:t> hnip² tXm½m-Ço-lm-bp-sSbpw </a:t>
            </a:r>
            <a:r>
              <a:rPr lang="en-US" sz="2800" b="1" dirty="0" err="1">
                <a:latin typeface="ML-Aathira" pitchFamily="82" charset="0"/>
              </a:rPr>
              <a:t>kIe</a:t>
            </a:r>
            <a:r>
              <a:rPr lang="en-US" sz="2800" b="1" dirty="0">
                <a:latin typeface="ML-Aathira" pitchFamily="82" charset="0"/>
              </a:rPr>
              <a:t> hnip-²-cp-sSbpw </a:t>
            </a:r>
            <a:r>
              <a:rPr lang="en-US" sz="2800" b="1" dirty="0" err="1">
                <a:latin typeface="ML-Aathira" pitchFamily="82" charset="0"/>
              </a:rPr>
              <a:t>klmbw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tcmKn</a:t>
            </a:r>
            <a:r>
              <a:rPr lang="en-US" sz="2800" b="1" dirty="0">
                <a:latin typeface="ML-Aathira" pitchFamily="82" charset="0"/>
              </a:rPr>
              <a:t>-¡p-</a:t>
            </a:r>
            <a:r>
              <a:rPr lang="en-US" sz="2800" b="1" dirty="0" err="1">
                <a:latin typeface="ML-Aathira" pitchFamily="82" charset="0"/>
              </a:rPr>
              <a:t>th­n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bmNn</a:t>
            </a:r>
            <a:r>
              <a:rPr lang="en-US" sz="2800" b="1" dirty="0">
                <a:latin typeface="ML-Aathira" pitchFamily="82" charset="0"/>
              </a:rPr>
              <a:t>-¡p-</a:t>
            </a:r>
            <a:r>
              <a:rPr lang="en-US" sz="2800" b="1" dirty="0" err="1">
                <a:latin typeface="ML-Aathira" pitchFamily="82" charset="0"/>
              </a:rPr>
              <a:t>Ibpw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sN¿p</a:t>
            </a:r>
            <a:r>
              <a:rPr lang="en-US" sz="2800" b="1" dirty="0">
                <a:latin typeface="ML-Aathira" pitchFamily="82" charset="0"/>
              </a:rPr>
              <a:t>-¶p. </a:t>
            </a:r>
            <a:r>
              <a:rPr lang="en-US" sz="2800" b="1" dirty="0" err="1">
                <a:latin typeface="ML-Aathira" pitchFamily="82" charset="0"/>
              </a:rPr>
              <a:t>tcmKn-sbbpw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kaq</a:t>
            </a:r>
            <a:r>
              <a:rPr lang="en-US" sz="2800" b="1" dirty="0">
                <a:latin typeface="ML-Aathira" pitchFamily="82" charset="0"/>
              </a:rPr>
              <a:t>-l-</a:t>
            </a:r>
            <a:r>
              <a:rPr lang="en-US" sz="2800" b="1" dirty="0" err="1">
                <a:latin typeface="ML-Aathira" pitchFamily="82" charset="0"/>
              </a:rPr>
              <a:t>s¯bpw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BioÀh</a:t>
            </a:r>
            <a:r>
              <a:rPr lang="en-US" sz="2800" b="1" dirty="0">
                <a:latin typeface="ML-Aathira" pitchFamily="82" charset="0"/>
              </a:rPr>
              <a:t>-Zn-¨-</a:t>
            </a:r>
            <a:r>
              <a:rPr lang="en-US" sz="2800" b="1" dirty="0" err="1">
                <a:latin typeface="ML-Aathira" pitchFamily="82" charset="0"/>
              </a:rPr>
              <a:t>Xn</a:t>
            </a:r>
            <a:r>
              <a:rPr lang="en-US" sz="2800" b="1" dirty="0">
                <a:latin typeface="ML-Aathira" pitchFamily="82" charset="0"/>
              </a:rPr>
              <a:t>-\p-</a:t>
            </a:r>
            <a:r>
              <a:rPr lang="en-US" sz="2800" b="1" dirty="0" err="1">
                <a:latin typeface="ML-Aathira" pitchFamily="82" charset="0"/>
              </a:rPr>
              <a:t>tijw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tcmKnsb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Ipcn-ip-ap</a:t>
            </a:r>
            <a:r>
              <a:rPr lang="en-US" sz="2800" b="1" dirty="0">
                <a:latin typeface="ML-Aathira" pitchFamily="82" charset="0"/>
              </a:rPr>
              <a:t>-¯n-¡p-¶p.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r="12886"/>
          <a:stretch>
            <a:fillRect/>
          </a:stretch>
        </p:blipFill>
        <p:spPr bwMode="auto">
          <a:xfrm>
            <a:off x="6400801" y="2304552"/>
            <a:ext cx="2743200" cy="2576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857224" y="1214422"/>
            <a:ext cx="7429552" cy="3143272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285860"/>
            <a:ext cx="871540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ssZhhN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\w </a:t>
            </a:r>
          </a:p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hmbn¡mw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, [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ym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dirty="0">
                <a:latin typeface="ML-Aathira" pitchFamily="82" charset="0"/>
              </a:rPr>
              <a:t>(1tImdn. 11:27þ31)</a:t>
            </a:r>
            <a:endParaRPr lang="en-US" sz="3000" dirty="0">
              <a:latin typeface="ML-Aathira" pitchFamily="82" charset="0"/>
            </a:endParaRPr>
          </a:p>
        </p:txBody>
      </p:sp>
      <p:pic>
        <p:nvPicPr>
          <p:cNvPr id="6146" name="Picture 2" descr="D:\web photo\class I\10\pray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500438"/>
            <a:ext cx="4143404" cy="3107803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785786" y="2500306"/>
            <a:ext cx="7500990" cy="278608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1538" y="1785927"/>
            <a:ext cx="707236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HmÀ½n¡m³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Hcp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XncphN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“\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n§Ä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BcpsS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]m]-§Ä £an-¡p-¶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pthm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Ah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Ah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tcmSp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£an-¡-s¸-«n-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cn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-¡pw. 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n§Ä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BcpsS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]m]-§Ä _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Ôn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-¡p-¶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pthm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Ah _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Ôn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-¡-s¸-«n-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cn¡pw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(</a:t>
            </a:r>
            <a:r>
              <a:rPr lang="en-US" sz="3000" dirty="0" err="1">
                <a:solidFill>
                  <a:srgbClr val="00B0F0"/>
                </a:solidFill>
                <a:latin typeface="ML-Aathira" pitchFamily="82" charset="0"/>
              </a:rPr>
              <a:t>tbm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-l. 20:20).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714620"/>
            <a:ext cx="9144000" cy="2286016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752600"/>
            <a:ext cx="8715404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{]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mÀ°n¡mw</a:t>
            </a:r>
            <a:endParaRPr lang="en-US" sz="4500" b="1" dirty="0">
              <a:solidFill>
                <a:srgbClr val="7030A0"/>
              </a:solidFill>
              <a:latin typeface="ML-Aathira" pitchFamily="82" charset="0"/>
            </a:endParaRP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>
                <a:latin typeface="ML-Aathira" pitchFamily="82" charset="0"/>
              </a:rPr>
              <a:t>]m]</a:t>
            </a:r>
            <a:r>
              <a:rPr lang="en-US" sz="3000" b="1" dirty="0" err="1">
                <a:latin typeface="ML-Aathira" pitchFamily="82" charset="0"/>
              </a:rPr>
              <a:t>tamN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hpw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kuJyhpw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evIn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Npänk©cn</a:t>
            </a:r>
            <a:r>
              <a:rPr lang="en-US" sz="3000" b="1" dirty="0">
                <a:latin typeface="ML-Aathira" pitchFamily="82" charset="0"/>
              </a:rPr>
              <a:t>¨ </a:t>
            </a:r>
            <a:r>
              <a:rPr lang="en-US" sz="3000" b="1" dirty="0" err="1">
                <a:latin typeface="ML-Aathira" pitchFamily="82" charset="0"/>
              </a:rPr>
              <a:t>Cutimtb</a:t>
            </a:r>
            <a:r>
              <a:rPr lang="en-US" sz="3000" b="1" dirty="0">
                <a:latin typeface="ML-Aathira" pitchFamily="82" charset="0"/>
              </a:rPr>
              <a:t>, ]m]§</a:t>
            </a:r>
            <a:r>
              <a:rPr lang="en-US" sz="3000" b="1" dirty="0" err="1">
                <a:latin typeface="ML-Aathira" pitchFamily="82" charset="0"/>
              </a:rPr>
              <a:t>fnÂ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n¶v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tamN</a:t>
            </a:r>
            <a:r>
              <a:rPr lang="en-US" sz="3000" b="1" dirty="0">
                <a:latin typeface="ML-Aathira" pitchFamily="82" charset="0"/>
              </a:rPr>
              <a:t>\w {]m]</a:t>
            </a:r>
            <a:r>
              <a:rPr lang="en-US" sz="3000" b="1" dirty="0" err="1">
                <a:latin typeface="ML-Aathira" pitchFamily="82" charset="0"/>
              </a:rPr>
              <a:t>n¨v</a:t>
            </a:r>
            <a:r>
              <a:rPr lang="en-US" sz="3000" b="1" dirty="0">
                <a:latin typeface="ML-Aathira" pitchFamily="82" charset="0"/>
              </a:rPr>
              <a:t> hnip²nbpsS </a:t>
            </a:r>
            <a:r>
              <a:rPr lang="en-US" sz="3000" b="1" dirty="0" err="1">
                <a:latin typeface="ML-Aathira" pitchFamily="82" charset="0"/>
              </a:rPr>
              <a:t>amÀ</a:t>
            </a:r>
            <a:r>
              <a:rPr lang="en-US" sz="3000" b="1" dirty="0">
                <a:latin typeface="ML-Aathira" pitchFamily="82" charset="0"/>
              </a:rPr>
              <a:t>¤¯</a:t>
            </a:r>
            <a:r>
              <a:rPr lang="en-US" sz="3000" b="1" dirty="0" err="1">
                <a:latin typeface="ML-Aathira" pitchFamily="82" charset="0"/>
              </a:rPr>
              <a:t>nÂ</a:t>
            </a:r>
            <a:r>
              <a:rPr lang="en-US" sz="3000" b="1" dirty="0">
                <a:latin typeface="ML-Aathira" pitchFamily="82" charset="0"/>
              </a:rPr>
              <a:t> Ncn¡phm³ </a:t>
            </a:r>
            <a:r>
              <a:rPr lang="en-US" sz="3000" b="1" dirty="0" err="1">
                <a:latin typeface="ML-Aathira" pitchFamily="82" charset="0"/>
              </a:rPr>
              <a:t>R§sf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iàcm¡Wta</a:t>
            </a:r>
            <a:r>
              <a:rPr lang="en-US" sz="3000" b="1" dirty="0">
                <a:latin typeface="ML-Aathira" pitchFamily="82" charset="0"/>
              </a:rPr>
              <a:t>.</a:t>
            </a:r>
          </a:p>
          <a:p>
            <a:endParaRPr lang="en-US" sz="3200" dirty="0"/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928802"/>
            <a:ext cx="8715404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Fsâ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Xocpam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c­m-gvN-bnÂ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Hcn</a:t>
            </a:r>
            <a:r>
              <a:rPr lang="en-US" sz="3000" b="1" dirty="0">
                <a:latin typeface="ML-Aathira" pitchFamily="82" charset="0"/>
              </a:rPr>
              <a:t>-¡Â Rm³ A\p-c-</a:t>
            </a:r>
            <a:r>
              <a:rPr lang="en-US" sz="3000" b="1" dirty="0" err="1">
                <a:latin typeface="ML-Aathira" pitchFamily="82" charset="0"/>
              </a:rPr>
              <a:t>RvP</a:t>
            </a:r>
            <a:r>
              <a:rPr lang="en-US" sz="3000" b="1" dirty="0">
                <a:latin typeface="ML-Aathira" pitchFamily="82" charset="0"/>
              </a:rPr>
              <a:t>\ </a:t>
            </a:r>
            <a:r>
              <a:rPr lang="en-US" sz="3000" b="1" dirty="0" err="1">
                <a:latin typeface="ML-Aathira" pitchFamily="82" charset="0"/>
              </a:rPr>
              <a:t>IqZmi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kzoI-cn</a:t>
            </a:r>
            <a:r>
              <a:rPr lang="en-US" sz="3000" b="1" dirty="0">
                <a:latin typeface="ML-Aathira" pitchFamily="82" charset="0"/>
              </a:rPr>
              <a:t>-¡pw.</a:t>
            </a:r>
            <a:br>
              <a:rPr lang="en-US" sz="3000" b="1" dirty="0">
                <a:latin typeface="ML-Aathira" pitchFamily="82" charset="0"/>
              </a:rPr>
            </a:br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905000"/>
            <a:ext cx="9144000" cy="2743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990600" y="2112020"/>
            <a:ext cx="7467600" cy="2231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k`m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nXm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¡·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mÀ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dbp¶Xv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just"/>
            <a:r>
              <a:rPr lang="en-US" sz="2600" dirty="0">
                <a:latin typeface="ML-Aathira" pitchFamily="82" charset="0"/>
              </a:rPr>
              <a:t> 	</a:t>
            </a:r>
            <a:r>
              <a:rPr lang="en-US" sz="2600" b="1" dirty="0" err="1">
                <a:latin typeface="ML-Aathira" pitchFamily="82" charset="0"/>
              </a:rPr>
              <a:t>GXkpJ¯n</a:t>
            </a:r>
            <a:r>
              <a:rPr lang="en-US" sz="2600" b="1" dirty="0">
                <a:latin typeface="ML-Aathira" pitchFamily="82" charset="0"/>
              </a:rPr>
              <a:t>\pw </a:t>
            </a:r>
            <a:r>
              <a:rPr lang="en-US" sz="2600" b="1" dirty="0" err="1">
                <a:latin typeface="ML-Aathira" pitchFamily="82" charset="0"/>
              </a:rPr>
              <a:t>acp¶p­v</a:t>
            </a:r>
            <a:r>
              <a:rPr lang="en-US" sz="2600" b="1" dirty="0">
                <a:latin typeface="ML-Aathira" pitchFamily="82" charset="0"/>
              </a:rPr>
              <a:t>. </a:t>
            </a:r>
            <a:r>
              <a:rPr lang="en-US" sz="2600" b="1" dirty="0" err="1">
                <a:latin typeface="ML-Aathira" pitchFamily="82" charset="0"/>
              </a:rPr>
              <a:t>km¯msâ</a:t>
            </a:r>
            <a:r>
              <a:rPr lang="en-US" sz="2600" b="1" dirty="0">
                <a:latin typeface="ML-Aathira" pitchFamily="82" charset="0"/>
              </a:rPr>
              <a:t> B{</a:t>
            </a:r>
            <a:r>
              <a:rPr lang="en-US" sz="2600" b="1" dirty="0" err="1">
                <a:latin typeface="ML-Aathira" pitchFamily="82" charset="0"/>
              </a:rPr>
              <a:t>IaW</a:t>
            </a:r>
            <a:r>
              <a:rPr lang="en-US" sz="2600" b="1" dirty="0">
                <a:latin typeface="ML-Aathira" pitchFamily="82" charset="0"/>
              </a:rPr>
              <a:t> ¯</a:t>
            </a:r>
            <a:r>
              <a:rPr lang="en-US" sz="2600" b="1" dirty="0" err="1">
                <a:latin typeface="ML-Aathira" pitchFamily="82" charset="0"/>
              </a:rPr>
              <a:t>mÂ</a:t>
            </a:r>
            <a:r>
              <a:rPr lang="en-US" sz="2600" b="1" dirty="0">
                <a:latin typeface="ML-Aathira" pitchFamily="82" charset="0"/>
              </a:rPr>
              <a:t> apdnthäh³ </a:t>
            </a:r>
            <a:r>
              <a:rPr lang="en-US" sz="2600" b="1" dirty="0" err="1">
                <a:latin typeface="ML-Aathira" pitchFamily="82" charset="0"/>
              </a:rPr>
              <a:t>tcmKhnhcw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sshZnIs</a:t>
            </a:r>
            <a:r>
              <a:rPr lang="en-US" sz="2600" b="1" dirty="0">
                <a:latin typeface="ML-Aathira" pitchFamily="82" charset="0"/>
              </a:rPr>
              <a:t>\ </a:t>
            </a:r>
            <a:r>
              <a:rPr lang="en-US" sz="2600" b="1" dirty="0" err="1">
                <a:latin typeface="ML-Aathira" pitchFamily="82" charset="0"/>
              </a:rPr>
              <a:t>Adnbn¨v</a:t>
            </a:r>
            <a:r>
              <a:rPr lang="en-US" sz="2600" b="1" dirty="0">
                <a:latin typeface="ML-Aathira" pitchFamily="82" charset="0"/>
              </a:rPr>
              <a:t> `</a:t>
            </a:r>
            <a:r>
              <a:rPr lang="en-US" sz="2600" b="1" dirty="0" err="1">
                <a:latin typeface="ML-Aathira" pitchFamily="82" charset="0"/>
              </a:rPr>
              <a:t>njKzct</a:t>
            </a:r>
            <a:r>
              <a:rPr lang="en-US" sz="2600" b="1" dirty="0">
                <a:latin typeface="ML-Aathira" pitchFamily="82" charset="0"/>
              </a:rPr>
              <a:t>\</a:t>
            </a:r>
            <a:r>
              <a:rPr lang="en-US" sz="2600" b="1" dirty="0" err="1">
                <a:latin typeface="ML-Aathira" pitchFamily="82" charset="0"/>
              </a:rPr>
              <a:t>mSp</a:t>
            </a:r>
            <a:r>
              <a:rPr lang="en-US" sz="2600" b="1" dirty="0">
                <a:latin typeface="ML-Aathira" pitchFamily="82" charset="0"/>
              </a:rPr>
              <a:t> {]</a:t>
            </a:r>
            <a:r>
              <a:rPr lang="en-US" sz="2600" b="1" dirty="0" err="1">
                <a:latin typeface="ML-Aathira" pitchFamily="82" charset="0"/>
              </a:rPr>
              <a:t>Xnhn</a:t>
            </a:r>
            <a:r>
              <a:rPr lang="en-US" sz="2600" b="1" dirty="0">
                <a:latin typeface="ML-Aathira" pitchFamily="82" charset="0"/>
              </a:rPr>
              <a:t>[</a:t>
            </a:r>
            <a:r>
              <a:rPr lang="en-US" sz="2600" b="1" dirty="0" err="1">
                <a:latin typeface="ML-Aathira" pitchFamily="82" charset="0"/>
              </a:rPr>
              <a:t>ntXSWw</a:t>
            </a:r>
            <a:r>
              <a:rPr lang="en-US" sz="2600" b="1" dirty="0">
                <a:latin typeface="ML-Aathira" pitchFamily="82" charset="0"/>
              </a:rPr>
              <a:t>. ]m]w </a:t>
            </a:r>
            <a:r>
              <a:rPr lang="en-US" sz="2600" b="1" dirty="0" err="1">
                <a:latin typeface="ML-Aathira" pitchFamily="82" charset="0"/>
              </a:rPr>
              <a:t>Gäp</a:t>
            </a:r>
            <a:r>
              <a:rPr lang="en-US" sz="2600" b="1" dirty="0">
                <a:latin typeface="ML-Aathira" pitchFamily="82" charset="0"/>
              </a:rPr>
              <a:t>]</a:t>
            </a:r>
            <a:r>
              <a:rPr lang="en-US" sz="2600" b="1" dirty="0" err="1">
                <a:latin typeface="ML-Aathira" pitchFamily="82" charset="0"/>
              </a:rPr>
              <a:t>dbp¶htcmSp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ssZhw</a:t>
            </a:r>
            <a:r>
              <a:rPr lang="en-US" sz="2600" b="1" dirty="0">
                <a:latin typeface="ML-Aathira" pitchFamily="82" charset="0"/>
              </a:rPr>
              <a:t> £</a:t>
            </a:r>
            <a:r>
              <a:rPr lang="en-US" sz="2600" b="1" dirty="0" err="1">
                <a:latin typeface="ML-Aathira" pitchFamily="82" charset="0"/>
              </a:rPr>
              <a:t>an¡p¶p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dirty="0">
                <a:latin typeface="ML-Aathira" pitchFamily="82" charset="0"/>
              </a:rPr>
              <a:t>(A{^</a:t>
            </a:r>
            <a:r>
              <a:rPr lang="en-US" sz="2600" dirty="0" err="1">
                <a:latin typeface="ML-Aathira" pitchFamily="82" charset="0"/>
              </a:rPr>
              <a:t>m¯kv</a:t>
            </a:r>
            <a:r>
              <a:rPr lang="en-US" sz="2600" dirty="0">
                <a:latin typeface="ML-Aathira" pitchFamily="82" charset="0"/>
              </a:rPr>
              <a:t>).</a:t>
            </a:r>
            <a:endParaRPr lang="en-US" sz="3000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09800" y="2667000"/>
            <a:ext cx="4648200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500" b="1" cap="none" spc="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Thank </a:t>
            </a: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you</a:t>
            </a:r>
            <a:endParaRPr lang="en-US" sz="7500" b="1" cap="none" spc="0" dirty="0">
              <a:ln w="11430"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Freestyle Script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914400" y="457200"/>
            <a:ext cx="7315200" cy="64008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457200"/>
            <a:ext cx="6172200" cy="62484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buClrTx/>
              <a:buNone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DÅS¡w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ssZhm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-cm-[\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AS-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-f-§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fpw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{]Xo-I-§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fpw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AS-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-f-§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fpw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{]Xo-I-§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fpw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hnip-²-IpÀ_m\-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bnÂ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hnip-²-IpÀ_m\- ]c-tam-¶X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Bcm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-[\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hnip-²-IpÀ_m\-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BapJip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iq-jbpw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iq-jbpw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hnip-²-IpÀ_m\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Hcp¡ip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iq-jbpw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A\m-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s^m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dbpw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hnip-²-IpÀ_m\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ssZssh-Iy-ip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iq-jbpw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kam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-]-\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ssZh-h-N\hpw ss{IkvX-h-Po-hn-Xhpw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IqZm-i-Ifpw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ss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IkvX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-h-Po-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Xhpw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{]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th-iI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IqZm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-IÄ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kuJy-ZmbI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IqZm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-IÄ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Xncp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-¸«w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hnhmlw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Bcm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-[-\m-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hÂk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chpw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ss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IkvX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-h-Po-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Xhpw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kaÀ¸n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-X-Po-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hnXw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401921" y="3244334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67507" y="3244334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800" dirty="0">
              <a:solidFill>
                <a:schemeClr val="bg1">
                  <a:lumMod val="85000"/>
                </a:schemeClr>
              </a:solidFill>
              <a:latin typeface="ML-IndulekhaHeavy" pitchFamily="82" charset="0"/>
            </a:endParaRPr>
          </a:p>
        </p:txBody>
      </p:sp>
      <p:pic>
        <p:nvPicPr>
          <p:cNvPr id="10" name="Content Placeholder 3" descr="9b782d701ff04e102efcba30a933ec2d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10000" contrast="22000"/>
          </a:blip>
          <a:stretch>
            <a:fillRect/>
          </a:stretch>
        </p:blipFill>
        <p:spPr>
          <a:xfrm>
            <a:off x="2057400" y="2479637"/>
            <a:ext cx="5105400" cy="4378363"/>
          </a:xfrm>
          <a:prstGeom prst="rect">
            <a:avLst/>
          </a:prstGeom>
          <a:ln>
            <a:noFill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1752600" y="1570672"/>
            <a:ext cx="5638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Tx/>
            </a:pP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kuJy-ZmbI</a:t>
            </a: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IqZm</a:t>
            </a: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-</a:t>
            </a: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i</a:t>
            </a: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-IÄ</a:t>
            </a:r>
          </a:p>
          <a:p>
            <a:endParaRPr lang="en-US" sz="4500" b="1" dirty="0">
              <a:solidFill>
                <a:srgbClr val="FF00FF"/>
              </a:solidFill>
              <a:latin typeface="ML-Aathira" pitchFamily="82" charset="0"/>
            </a:endParaRPr>
          </a:p>
        </p:txBody>
      </p:sp>
      <p:pic>
        <p:nvPicPr>
          <p:cNvPr id="1026" name="Picture 2" descr="E:\NEW POWER POINT 2013\class 3 bit\1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92300" y="404813"/>
            <a:ext cx="5346700" cy="119538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814421" y="3244334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800" dirty="0">
              <a:solidFill>
                <a:schemeClr val="bg1">
                  <a:lumMod val="85000"/>
                </a:schemeClr>
              </a:solidFill>
              <a:latin typeface="ML-IndulekhaHeavy" pitchFamily="8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200400" y="3390543"/>
            <a:ext cx="56388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7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A\p-c-</a:t>
            </a:r>
            <a:r>
              <a:rPr lang="en-US" sz="3000" b="1" dirty="0" err="1">
                <a:latin typeface="ML-Aathira" pitchFamily="82" charset="0"/>
              </a:rPr>
              <a:t>RvP</a:t>
            </a:r>
            <a:r>
              <a:rPr lang="en-US" sz="3000" b="1" dirty="0">
                <a:latin typeface="ML-Aathira" pitchFamily="82" charset="0"/>
              </a:rPr>
              <a:t>-\-</a:t>
            </a:r>
            <a:r>
              <a:rPr lang="en-US" sz="3000" b="1" dirty="0" err="1">
                <a:latin typeface="ML-Aathira" pitchFamily="82" charset="0"/>
              </a:rPr>
              <a:t>Iq-Zm-i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tcmKn-te</a:t>
            </a:r>
            <a:r>
              <a:rPr lang="en-US" sz="3000" b="1" dirty="0">
                <a:latin typeface="ML-Aathira" pitchFamily="82" charset="0"/>
              </a:rPr>
              <a:t>-]\w </a:t>
            </a:r>
            <a:r>
              <a:rPr lang="en-US" sz="3000" b="1" dirty="0" err="1">
                <a:latin typeface="ML-Aathira" pitchFamily="82" charset="0"/>
              </a:rPr>
              <a:t>F¶o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IqZm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i</a:t>
            </a:r>
            <a:r>
              <a:rPr lang="en-US" sz="3000" b="1" dirty="0">
                <a:latin typeface="ML-Aathira" pitchFamily="82" charset="0"/>
              </a:rPr>
              <a:t>-IÄ </a:t>
            </a:r>
            <a:r>
              <a:rPr lang="en-US" sz="3000" b="1" dirty="0" err="1">
                <a:latin typeface="ML-Aathira" pitchFamily="82" charset="0"/>
              </a:rPr>
              <a:t>kphn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ti</a:t>
            </a:r>
            <a:r>
              <a:rPr lang="en-US" sz="3000" b="1" dirty="0">
                <a:latin typeface="ML-Aathira" pitchFamily="82" charset="0"/>
              </a:rPr>
              <a:t>-j-</a:t>
            </a:r>
            <a:r>
              <a:rPr lang="en-US" sz="3000" b="1" dirty="0" err="1">
                <a:latin typeface="ML-Aathira" pitchFamily="82" charset="0"/>
              </a:rPr>
              <a:t>amw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[w ]m]-tam-N-\</a:t>
            </a:r>
            <a:r>
              <a:rPr lang="en-US" sz="3000" b="1" dirty="0" err="1">
                <a:latin typeface="ML-Aathira" pitchFamily="82" charset="0"/>
              </a:rPr>
              <a:t>hpw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kuJyhpw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ÂIp</a:t>
            </a:r>
            <a:r>
              <a:rPr lang="en-US" sz="3000" b="1" dirty="0">
                <a:latin typeface="ML-Aathira" pitchFamily="82" charset="0"/>
              </a:rPr>
              <a:t>-¶p. </a:t>
            </a:r>
            <a:r>
              <a:rPr lang="en-US" sz="3000" b="1" dirty="0" err="1">
                <a:latin typeface="ML-Aathira" pitchFamily="82" charset="0"/>
              </a:rPr>
              <a:t>AXn</a:t>
            </a:r>
            <a:r>
              <a:rPr lang="en-US" sz="3000" b="1" dirty="0">
                <a:latin typeface="ML-Aathira" pitchFamily="82" charset="0"/>
              </a:rPr>
              <a:t>-\</a:t>
            </a:r>
            <a:r>
              <a:rPr lang="en-US" sz="3000" b="1" dirty="0" err="1">
                <a:latin typeface="ML-Aathira" pitchFamily="82" charset="0"/>
              </a:rPr>
              <a:t>mÂ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Ahsb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ku-Jy-Zm-bI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IqZm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i</a:t>
            </a:r>
            <a:r>
              <a:rPr lang="en-US" sz="3000" b="1" dirty="0">
                <a:latin typeface="ML-Aathira" pitchFamily="82" charset="0"/>
              </a:rPr>
              <a:t>-IÄ </a:t>
            </a:r>
            <a:r>
              <a:rPr lang="en-US" sz="3000" b="1" dirty="0" err="1">
                <a:latin typeface="ML-Aathira" pitchFamily="82" charset="0"/>
              </a:rPr>
              <a:t>F¶p</a:t>
            </a:r>
            <a:r>
              <a:rPr lang="en-US" sz="3000" b="1" dirty="0">
                <a:latin typeface="ML-Aathira" pitchFamily="82" charset="0"/>
              </a:rPr>
              <a:t> ]d-</a:t>
            </a:r>
            <a:r>
              <a:rPr lang="en-US" sz="3000" b="1" dirty="0" err="1">
                <a:latin typeface="ML-Aathira" pitchFamily="82" charset="0"/>
              </a:rPr>
              <a:t>bp</a:t>
            </a:r>
            <a:r>
              <a:rPr lang="en-US" sz="3000" b="1" dirty="0">
                <a:latin typeface="ML-Aathira" pitchFamily="82" charset="0"/>
              </a:rPr>
              <a:t>-¶p.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352800" y="1104543"/>
            <a:ext cx="54864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Tx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\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nsâ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]m]§Ä £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an¡s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¸«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ncn¡p¶p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, C\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ntaÂ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]m]w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sN¿cpXv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.</a:t>
            </a:r>
          </a:p>
          <a:p>
            <a:endParaRPr lang="en-US" sz="4500" b="1" dirty="0">
              <a:solidFill>
                <a:srgbClr val="FF00FF"/>
              </a:solidFill>
              <a:latin typeface="ML-Aathira" pitchFamily="8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t="2094"/>
          <a:stretch>
            <a:fillRect/>
          </a:stretch>
        </p:blipFill>
        <p:spPr bwMode="auto">
          <a:xfrm>
            <a:off x="0" y="0"/>
            <a:ext cx="2971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401921" y="3244334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67507" y="3244334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800" dirty="0">
              <a:solidFill>
                <a:schemeClr val="bg1">
                  <a:lumMod val="85000"/>
                </a:schemeClr>
              </a:solidFill>
              <a:latin typeface="ML-IndulekhaHeavy" pitchFamily="8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805814" y="2057400"/>
            <a:ext cx="3985386" cy="1708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A\p-c-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RvP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\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IqZmi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tcmKo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te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-]\w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814421" y="3244334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800" dirty="0">
              <a:solidFill>
                <a:schemeClr val="bg1">
                  <a:lumMod val="85000"/>
                </a:schemeClr>
              </a:solidFill>
              <a:latin typeface="ML-IndulekhaHeavy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85800" y="1143000"/>
            <a:ext cx="78486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2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]m]-§-</a:t>
            </a:r>
            <a:r>
              <a:rPr lang="en-US" sz="3000" b="1" dirty="0" err="1">
                <a:latin typeface="ML-Aathira" pitchFamily="82" charset="0"/>
              </a:rPr>
              <a:t>fnÂ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n¶p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tamN</a:t>
            </a:r>
            <a:r>
              <a:rPr lang="en-US" sz="3000" b="1" dirty="0">
                <a:latin typeface="ML-Aathira" pitchFamily="82" charset="0"/>
              </a:rPr>
              <a:t>-\</a:t>
            </a:r>
            <a:r>
              <a:rPr lang="en-US" sz="3000" b="1" dirty="0" err="1">
                <a:latin typeface="ML-Aathira" pitchFamily="82" charset="0"/>
              </a:rPr>
              <a:t>hpw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ho­pw</a:t>
            </a:r>
            <a:r>
              <a:rPr lang="en-US" sz="3000" b="1" dirty="0">
                <a:latin typeface="ML-Aathira" pitchFamily="82" charset="0"/>
              </a:rPr>
              <a:t> ]m]w </a:t>
            </a:r>
            <a:r>
              <a:rPr lang="en-US" sz="3000" b="1" dirty="0" err="1">
                <a:latin typeface="ML-Aathira" pitchFamily="82" charset="0"/>
              </a:rPr>
              <a:t>sN¿m-Xn-cn</a:t>
            </a:r>
            <a:r>
              <a:rPr lang="en-US" sz="3000" b="1" dirty="0">
                <a:latin typeface="ML-Aathira" pitchFamily="82" charset="0"/>
              </a:rPr>
              <a:t>-¡m-\m-h-</a:t>
            </a:r>
            <a:r>
              <a:rPr lang="en-US" sz="3000" b="1" dirty="0" err="1">
                <a:latin typeface="ML-Aathira" pitchFamily="82" charset="0"/>
              </a:rPr>
              <a:t>iy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amb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iànbpw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ÂIn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ssZh-t¯mSpw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ktlm</a:t>
            </a:r>
            <a:r>
              <a:rPr lang="en-US" sz="3000" b="1" dirty="0">
                <a:latin typeface="ML-Aathira" pitchFamily="82" charset="0"/>
              </a:rPr>
              <a:t>-Z-c-</a:t>
            </a:r>
            <a:r>
              <a:rPr lang="en-US" sz="3000" b="1" dirty="0" err="1">
                <a:latin typeface="ML-Aathira" pitchFamily="82" charset="0"/>
              </a:rPr>
              <a:t>tcmSpw</a:t>
            </a:r>
            <a:r>
              <a:rPr lang="en-US" sz="3000" b="1" dirty="0">
                <a:latin typeface="ML-Aathira" pitchFamily="82" charset="0"/>
              </a:rPr>
              <a:t> \s</a:t>
            </a:r>
            <a:r>
              <a:rPr lang="en-US" sz="3000" b="1" dirty="0" smtClean="0">
                <a:latin typeface="ML-Aathira" pitchFamily="82" charset="0"/>
              </a:rPr>
              <a:t>½ cay-s</a:t>
            </a:r>
            <a:r>
              <a:rPr lang="en-US" sz="3000" b="1" dirty="0">
                <a:latin typeface="ML-Aathira" pitchFamily="82" charset="0"/>
              </a:rPr>
              <a:t>¸-Sp-¯p¶ </a:t>
            </a:r>
            <a:r>
              <a:rPr lang="en-US" sz="3000" b="1" dirty="0" err="1">
                <a:latin typeface="ML-Aathira" pitchFamily="82" charset="0"/>
              </a:rPr>
              <a:t>IqZm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i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bm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Wn</a:t>
            </a:r>
            <a:r>
              <a:rPr lang="en-US" sz="3000" b="1" dirty="0">
                <a:latin typeface="ML-Aathira" pitchFamily="82" charset="0"/>
              </a:rPr>
              <a:t>-Xv.</a:t>
            </a:r>
          </a:p>
        </p:txBody>
      </p:sp>
      <p:sp>
        <p:nvSpPr>
          <p:cNvPr id="6" name="Rectangle 5"/>
          <p:cNvSpPr/>
          <p:nvPr/>
        </p:nvSpPr>
        <p:spPr>
          <a:xfrm>
            <a:off x="914400" y="381000"/>
            <a:ext cx="3466013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A\p-c-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RvP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\ 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IqZmi</a:t>
            </a:r>
            <a:endParaRPr lang="en-US" sz="3500" dirty="0">
              <a:solidFill>
                <a:srgbClr val="FF0000"/>
              </a:solidFill>
              <a:latin typeface="ML-Aathira" pitchFamily="8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85800" y="3462278"/>
            <a:ext cx="76962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6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]m]w </a:t>
            </a:r>
            <a:r>
              <a:rPr lang="en-US" sz="3000" b="1" dirty="0" err="1">
                <a:latin typeface="ML-Aathira" pitchFamily="82" charset="0"/>
              </a:rPr>
              <a:t>hgn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ssZhhpw</a:t>
            </a:r>
            <a:r>
              <a:rPr lang="en-US" sz="3000" b="1" dirty="0">
                <a:latin typeface="ML-Aathira" pitchFamily="82" charset="0"/>
              </a:rPr>
              <a:t> a\p-</a:t>
            </a:r>
            <a:r>
              <a:rPr lang="en-US" sz="3000" b="1" dirty="0" err="1">
                <a:latin typeface="ML-Aathira" pitchFamily="82" charset="0"/>
              </a:rPr>
              <a:t>jy</a:t>
            </a:r>
            <a:r>
              <a:rPr lang="en-US" sz="3000" b="1" dirty="0">
                <a:latin typeface="ML-Aathira" pitchFamily="82" charset="0"/>
              </a:rPr>
              <a:t>-\p-am-</a:t>
            </a:r>
            <a:r>
              <a:rPr lang="en-US" sz="3000" b="1" dirty="0" err="1">
                <a:latin typeface="ML-Aathira" pitchFamily="82" charset="0"/>
              </a:rPr>
              <a:t>bp</a:t>
            </a:r>
            <a:r>
              <a:rPr lang="en-US" sz="3000" b="1" dirty="0">
                <a:latin typeface="ML-Aathira" pitchFamily="82" charset="0"/>
              </a:rPr>
              <a:t>-ff ]</a:t>
            </a:r>
            <a:r>
              <a:rPr lang="en-US" sz="3000" b="1" dirty="0" err="1">
                <a:latin typeface="ML-Aathira" pitchFamily="82" charset="0"/>
              </a:rPr>
              <a:t>nXr</a:t>
            </a:r>
            <a:r>
              <a:rPr lang="en-US" sz="3000" b="1" dirty="0">
                <a:latin typeface="ML-Aathira" pitchFamily="82" charset="0"/>
              </a:rPr>
              <a:t>-]p-{X-_</a:t>
            </a:r>
            <a:r>
              <a:rPr lang="en-US" sz="3000" b="1" dirty="0" err="1">
                <a:latin typeface="ML-Aathira" pitchFamily="82" charset="0"/>
              </a:rPr>
              <a:t>Ôw</a:t>
            </a:r>
            <a:r>
              <a:rPr lang="en-US" sz="3000" b="1" dirty="0">
                <a:latin typeface="ML-Aathira" pitchFamily="82" charset="0"/>
              </a:rPr>
              <a:t> De-</a:t>
            </a:r>
            <a:r>
              <a:rPr lang="en-US" sz="3000" b="1" dirty="0" err="1">
                <a:latin typeface="ML-Aathira" pitchFamily="82" charset="0"/>
              </a:rPr>
              <a:t>bp¶p</a:t>
            </a:r>
            <a:r>
              <a:rPr lang="en-US" sz="3000" b="1" dirty="0">
                <a:latin typeface="ML-Aathira" pitchFamily="82" charset="0"/>
              </a:rPr>
              <a:t>; </a:t>
            </a:r>
            <a:r>
              <a:rPr lang="en-US" sz="3000" b="1" dirty="0" err="1">
                <a:latin typeface="ML-Aathira" pitchFamily="82" charset="0"/>
              </a:rPr>
              <a:t>ktlm</a:t>
            </a:r>
            <a:r>
              <a:rPr lang="en-US" sz="3000" b="1" dirty="0">
                <a:latin typeface="ML-Aathira" pitchFamily="82" charset="0"/>
              </a:rPr>
              <a:t>-Z-c-§-</a:t>
            </a:r>
            <a:r>
              <a:rPr lang="en-US" sz="3000" b="1" dirty="0" err="1">
                <a:latin typeface="ML-Aathira" pitchFamily="82" charset="0"/>
              </a:rPr>
              <a:t>tfm</a:t>
            </a:r>
            <a:r>
              <a:rPr lang="en-US" sz="3000" b="1" dirty="0">
                <a:latin typeface="ML-Aathira" pitchFamily="82" charset="0"/>
              </a:rPr>
              <a:t>-Sp-ff _</a:t>
            </a:r>
            <a:r>
              <a:rPr lang="en-US" sz="3000" b="1" dirty="0" err="1">
                <a:latin typeface="ML-Aathira" pitchFamily="82" charset="0"/>
              </a:rPr>
              <a:t>Ôw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inYn</a:t>
            </a:r>
            <a:r>
              <a:rPr lang="en-US" sz="3000" b="1" dirty="0">
                <a:latin typeface="ML-Aathira" pitchFamily="82" charset="0"/>
              </a:rPr>
              <a:t>-e-am-</a:t>
            </a:r>
            <a:r>
              <a:rPr lang="en-US" sz="3000" b="1" dirty="0" err="1">
                <a:latin typeface="ML-Aathira" pitchFamily="82" charset="0"/>
              </a:rPr>
              <a:t>Ip</a:t>
            </a:r>
            <a:r>
              <a:rPr lang="en-US" sz="3000" b="1" dirty="0">
                <a:latin typeface="ML-Aathira" pitchFamily="82" charset="0"/>
              </a:rPr>
              <a:t>-¶p. </a:t>
            </a:r>
            <a:r>
              <a:rPr lang="en-US" sz="3000" b="1" dirty="0" err="1">
                <a:latin typeface="ML-Aathira" pitchFamily="82" charset="0"/>
              </a:rPr>
              <a:t>Xt¶m</a:t>
            </a:r>
            <a:r>
              <a:rPr lang="en-US" sz="3000" b="1" dirty="0">
                <a:latin typeface="ML-Aathira" pitchFamily="82" charset="0"/>
              </a:rPr>
              <a:t>-Sp-X-s¶-</a:t>
            </a:r>
            <a:r>
              <a:rPr lang="en-US" sz="3000" b="1" dirty="0" err="1">
                <a:latin typeface="ML-Aathira" pitchFamily="82" charset="0"/>
              </a:rPr>
              <a:t>bp</a:t>
            </a:r>
            <a:r>
              <a:rPr lang="en-US" sz="3000" b="1" dirty="0">
                <a:latin typeface="ML-Aathira" pitchFamily="82" charset="0"/>
              </a:rPr>
              <a:t>-ff _</a:t>
            </a:r>
            <a:r>
              <a:rPr lang="en-US" sz="3000" b="1" dirty="0" err="1">
                <a:latin typeface="ML-Aathira" pitchFamily="82" charset="0"/>
              </a:rPr>
              <a:t>Ôhpw</a:t>
            </a:r>
            <a:r>
              <a:rPr lang="en-US" sz="3000" b="1" dirty="0">
                <a:latin typeface="ML-Aathira" pitchFamily="82" charset="0"/>
              </a:rPr>
              <a:t> {]]-©-</a:t>
            </a:r>
            <a:r>
              <a:rPr lang="en-US" sz="3000" b="1" dirty="0" err="1">
                <a:latin typeface="ML-Aathira" pitchFamily="82" charset="0"/>
              </a:rPr>
              <a:t>t¯m</a:t>
            </a:r>
            <a:r>
              <a:rPr lang="en-US" sz="3000" b="1" dirty="0">
                <a:latin typeface="ML-Aathira" pitchFamily="82" charset="0"/>
              </a:rPr>
              <a:t>-Sp-ff _</a:t>
            </a:r>
            <a:r>
              <a:rPr lang="en-US" sz="3000" b="1" dirty="0" err="1">
                <a:latin typeface="ML-Aathira" pitchFamily="82" charset="0"/>
              </a:rPr>
              <a:t>Ôhpw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hnI</a:t>
            </a:r>
            <a:r>
              <a:rPr lang="en-US" sz="3000" b="1" dirty="0">
                <a:latin typeface="ML-Aathira" pitchFamily="82" charset="0"/>
              </a:rPr>
              <a:t>-e-am-</a:t>
            </a:r>
            <a:r>
              <a:rPr lang="en-US" sz="3000" b="1" dirty="0" err="1">
                <a:latin typeface="ML-Aathira" pitchFamily="82" charset="0"/>
              </a:rPr>
              <a:t>bn</a:t>
            </a:r>
            <a:r>
              <a:rPr lang="en-US" sz="3000" b="1" dirty="0">
                <a:latin typeface="ML-Aathira" pitchFamily="82" charset="0"/>
              </a:rPr>
              <a:t>-¯o-cp-¶p. C{]-</a:t>
            </a:r>
            <a:r>
              <a:rPr lang="en-US" sz="3000" b="1" dirty="0" err="1">
                <a:latin typeface="ML-Aathira" pitchFamily="82" charset="0"/>
              </a:rPr>
              <a:t>Imcw</a:t>
            </a:r>
            <a:r>
              <a:rPr lang="en-US" sz="3000" b="1" dirty="0">
                <a:latin typeface="ML-Aathira" pitchFamily="82" charset="0"/>
              </a:rPr>
              <a:t> ]m]w </a:t>
            </a:r>
            <a:r>
              <a:rPr lang="en-US" sz="3000" b="1" dirty="0" err="1">
                <a:latin typeface="ML-Aathira" pitchFamily="82" charset="0"/>
              </a:rPr>
              <a:t>hgn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mep</a:t>
            </a:r>
            <a:r>
              <a:rPr lang="en-US" sz="3000" b="1" dirty="0">
                <a:latin typeface="ML-Aathira" pitchFamily="82" charset="0"/>
              </a:rPr>
              <a:t>-X-e-§-</a:t>
            </a:r>
            <a:r>
              <a:rPr lang="en-US" sz="3000" b="1" dirty="0" err="1">
                <a:latin typeface="ML-Aathira" pitchFamily="82" charset="0"/>
              </a:rPr>
              <a:t>fnepw</a:t>
            </a:r>
            <a:r>
              <a:rPr lang="en-US" sz="3000" b="1" dirty="0">
                <a:latin typeface="ML-Aathira" pitchFamily="82" charset="0"/>
              </a:rPr>
              <a:t> XI-cp¶ _</a:t>
            </a:r>
            <a:r>
              <a:rPr lang="en-US" sz="3000" b="1" dirty="0" err="1">
                <a:latin typeface="ML-Aathira" pitchFamily="82" charset="0"/>
              </a:rPr>
              <a:t>Ôw</a:t>
            </a:r>
            <a:r>
              <a:rPr lang="en-US" sz="3000" b="1" dirty="0">
                <a:latin typeface="ML-Aathira" pitchFamily="82" charset="0"/>
              </a:rPr>
              <a:t> A\p-c-</a:t>
            </a:r>
            <a:r>
              <a:rPr lang="en-US" sz="3000" b="1" dirty="0" err="1">
                <a:latin typeface="ML-Aathira" pitchFamily="82" charset="0"/>
              </a:rPr>
              <a:t>RvP</a:t>
            </a:r>
            <a:r>
              <a:rPr lang="en-US" sz="3000" b="1" dirty="0">
                <a:latin typeface="ML-Aathira" pitchFamily="82" charset="0"/>
              </a:rPr>
              <a:t>-\-</a:t>
            </a:r>
            <a:r>
              <a:rPr lang="en-US" sz="3000" b="1" dirty="0" err="1">
                <a:latin typeface="ML-Aathira" pitchFamily="82" charset="0"/>
              </a:rPr>
              <a:t>Iq-Zmi</a:t>
            </a:r>
            <a:r>
              <a:rPr lang="en-US" sz="3000" b="1" dirty="0">
                <a:latin typeface="ML-Aathira" pitchFamily="82" charset="0"/>
              </a:rPr>
              <a:t> ]p\</a:t>
            </a:r>
            <a:r>
              <a:rPr lang="en-US" sz="3000" b="1" dirty="0" err="1">
                <a:latin typeface="ML-Aathira" pitchFamily="82" charset="0"/>
              </a:rPr>
              <a:t>xØm</a:t>
            </a:r>
            <a:r>
              <a:rPr lang="en-US" sz="3000" b="1" dirty="0">
                <a:latin typeface="ML-Aathira" pitchFamily="82" charset="0"/>
              </a:rPr>
              <a:t>]n-¡p-¶p.</a:t>
            </a:r>
          </a:p>
        </p:txBody>
      </p:sp>
      <p:sp>
        <p:nvSpPr>
          <p:cNvPr id="9" name="Rectangle 8"/>
          <p:cNvSpPr/>
          <p:nvPr/>
        </p:nvSpPr>
        <p:spPr>
          <a:xfrm>
            <a:off x="762000" y="2667000"/>
            <a:ext cx="4969630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A\p-c-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RvP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\w \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mep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Xe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-§-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fnÂ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3048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814421" y="3244334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800" dirty="0">
              <a:solidFill>
                <a:schemeClr val="bg1">
                  <a:lumMod val="85000"/>
                </a:schemeClr>
              </a:solidFill>
              <a:latin typeface="ML-IndulekhaHeavy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252478"/>
            <a:ext cx="65532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6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]m]-§-</a:t>
            </a:r>
            <a:r>
              <a:rPr lang="en-US" sz="3000" b="1" dirty="0" err="1">
                <a:latin typeface="ML-Aathira" pitchFamily="82" charset="0"/>
              </a:rPr>
              <a:t>fpsS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Gäp</a:t>
            </a:r>
            <a:r>
              <a:rPr lang="en-US" sz="3000" b="1" dirty="0">
                <a:latin typeface="ML-Aathira" pitchFamily="82" charset="0"/>
              </a:rPr>
              <a:t>-]-d-¨</a:t>
            </a:r>
            <a:r>
              <a:rPr lang="en-US" sz="3000" b="1" dirty="0" err="1">
                <a:latin typeface="ML-Aathira" pitchFamily="82" charset="0"/>
              </a:rPr>
              <a:t>nÂ</a:t>
            </a:r>
            <a:r>
              <a:rPr lang="en-US" sz="3000" b="1" dirty="0">
                <a:latin typeface="ML-Aathira" pitchFamily="82" charset="0"/>
              </a:rPr>
              <a:t> am\p-</a:t>
            </a:r>
            <a:r>
              <a:rPr lang="en-US" sz="3000" b="1" dirty="0" err="1">
                <a:latin typeface="ML-Aathira" pitchFamily="82" charset="0"/>
              </a:rPr>
              <a:t>jnI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smtClean="0">
                <a:latin typeface="ML-Aathira" pitchFamily="82" charset="0"/>
              </a:rPr>
              <a:t>ho£-W-</a:t>
            </a:r>
            <a:r>
              <a:rPr lang="en-US" sz="3000" b="1" dirty="0">
                <a:latin typeface="ML-Aathira" pitchFamily="82" charset="0"/>
              </a:rPr>
              <a:t>¯</a:t>
            </a:r>
            <a:r>
              <a:rPr lang="en-US" sz="3000" b="1" dirty="0" err="1">
                <a:latin typeface="ML-Aathira" pitchFamily="82" charset="0"/>
              </a:rPr>
              <a:t>nÂ</a:t>
            </a:r>
            <a:r>
              <a:rPr lang="en-US" sz="3000" b="1" dirty="0">
                <a:latin typeface="ML-Aathira" pitchFamily="82" charset="0"/>
              </a:rPr>
              <a:t> t]</a:t>
            </a:r>
            <a:r>
              <a:rPr lang="en-US" sz="3000" b="1" dirty="0" err="1">
                <a:latin typeface="ML-Aathira" pitchFamily="82" charset="0"/>
              </a:rPr>
              <a:t>mepw</a:t>
            </a:r>
            <a:r>
              <a:rPr lang="en-US" sz="3000" b="1" dirty="0">
                <a:latin typeface="ML-Aathira" pitchFamily="82" charset="0"/>
              </a:rPr>
              <a:t> \s½ </a:t>
            </a:r>
            <a:r>
              <a:rPr lang="en-US" sz="3000" b="1" dirty="0" err="1">
                <a:latin typeface="ML-Aathira" pitchFamily="82" charset="0"/>
              </a:rPr>
              <a:t>kzX</a:t>
            </a:r>
            <a:r>
              <a:rPr lang="en-US" sz="3000" b="1" dirty="0">
                <a:latin typeface="ML-Aathira" pitchFamily="82" charset="0"/>
              </a:rPr>
              <a:t>-{´-cm-¡p-</a:t>
            </a:r>
            <a:r>
              <a:rPr lang="en-US" sz="3000" b="1" dirty="0" err="1">
                <a:latin typeface="ML-Aathira" pitchFamily="82" charset="0"/>
              </a:rPr>
              <a:t>Ibpw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aäp</a:t>
            </a:r>
            <a:r>
              <a:rPr lang="en-US" sz="3000" b="1" dirty="0">
                <a:latin typeface="ML-Aathira" pitchFamily="82" charset="0"/>
              </a:rPr>
              <a:t>-f-f-h-</a:t>
            </a:r>
            <a:r>
              <a:rPr lang="en-US" sz="3000" b="1" dirty="0" err="1">
                <a:latin typeface="ML-Aathira" pitchFamily="82" charset="0"/>
              </a:rPr>
              <a:t>tcmSp</a:t>
            </a:r>
            <a:r>
              <a:rPr lang="en-US" sz="3000" b="1" dirty="0">
                <a:latin typeface="ML-Aathira" pitchFamily="82" charset="0"/>
              </a:rPr>
              <a:t> cay-s¸-Sp-hm³ </a:t>
            </a:r>
            <a:r>
              <a:rPr lang="en-US" sz="3000" b="1" dirty="0" err="1">
                <a:latin typeface="ML-Aathira" pitchFamily="82" charset="0"/>
              </a:rPr>
              <a:t>klm-bn</a:t>
            </a:r>
            <a:r>
              <a:rPr lang="en-US" sz="3000" b="1" dirty="0">
                <a:latin typeface="ML-Aathira" pitchFamily="82" charset="0"/>
              </a:rPr>
              <a:t>-¡p-</a:t>
            </a:r>
            <a:r>
              <a:rPr lang="en-US" sz="3000" b="1" dirty="0" err="1">
                <a:latin typeface="ML-Aathira" pitchFamily="82" charset="0"/>
              </a:rPr>
              <a:t>Ibpw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sN¿p</a:t>
            </a:r>
            <a:r>
              <a:rPr lang="en-US" sz="3000" b="1" dirty="0">
                <a:latin typeface="ML-Aathira" pitchFamily="82" charset="0"/>
              </a:rPr>
              <a:t>-¶p. Cu </a:t>
            </a:r>
            <a:r>
              <a:rPr lang="en-US" sz="3000" b="1" dirty="0" err="1">
                <a:latin typeface="ML-Aathira" pitchFamily="82" charset="0"/>
              </a:rPr>
              <a:t>IqZm-i-bpsS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Gäp</a:t>
            </a:r>
            <a:r>
              <a:rPr lang="en-US" sz="3000" b="1" dirty="0">
                <a:latin typeface="ML-Aathira" pitchFamily="82" charset="0"/>
              </a:rPr>
              <a:t>-]-d-¨n-</a:t>
            </a:r>
            <a:r>
              <a:rPr lang="en-US" sz="3000" b="1" dirty="0" err="1">
                <a:latin typeface="ML-Aathira" pitchFamily="82" charset="0"/>
              </a:rPr>
              <a:t>ensâ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kz`mhw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kqNn</a:t>
            </a:r>
            <a:r>
              <a:rPr lang="en-US" sz="3000" b="1" dirty="0">
                <a:latin typeface="ML-Aathira" pitchFamily="82" charset="0"/>
              </a:rPr>
              <a:t>-¸n-¡m-\</a:t>
            </a:r>
            <a:r>
              <a:rPr lang="en-US" sz="3000" b="1" dirty="0" err="1">
                <a:latin typeface="ML-Aathira" pitchFamily="82" charset="0"/>
              </a:rPr>
              <a:t>mWv</a:t>
            </a:r>
            <a:r>
              <a:rPr lang="en-US" sz="3000" b="1" dirty="0">
                <a:latin typeface="ML-Aathira" pitchFamily="82" charset="0"/>
              </a:rPr>
              <a:t> Ip¼-kmcw F¶ t]</a:t>
            </a:r>
            <a:r>
              <a:rPr lang="en-US" sz="3000" b="1" dirty="0" err="1">
                <a:latin typeface="ML-Aathira" pitchFamily="82" charset="0"/>
              </a:rPr>
              <a:t>cv</a:t>
            </a:r>
            <a:r>
              <a:rPr lang="en-US" sz="3000" b="1" dirty="0">
                <a:latin typeface="ML-Aathira" pitchFamily="82" charset="0"/>
              </a:rPr>
              <a:t> Cu </a:t>
            </a:r>
            <a:r>
              <a:rPr lang="en-US" sz="3000" b="1" dirty="0" err="1">
                <a:latin typeface="ML-Aathira" pitchFamily="82" charset="0"/>
              </a:rPr>
              <a:t>IqZm-ibv¡v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ÂIn-bn-cn</a:t>
            </a:r>
            <a:r>
              <a:rPr lang="en-US" sz="3000" b="1" dirty="0">
                <a:latin typeface="ML-Aathira" pitchFamily="82" charset="0"/>
              </a:rPr>
              <a:t>-¡p-¶-Xv.</a:t>
            </a:r>
          </a:p>
        </p:txBody>
      </p:sp>
      <p:sp>
        <p:nvSpPr>
          <p:cNvPr id="6" name="Rectangle 5"/>
          <p:cNvSpPr/>
          <p:nvPr/>
        </p:nvSpPr>
        <p:spPr>
          <a:xfrm>
            <a:off x="838200" y="457200"/>
            <a:ext cx="8077200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A\p-c-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RvP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-\-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Iq-Zmi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Gäp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-]-d-¨n-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ensâ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IqZmi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81000" y="4648200"/>
            <a:ext cx="69342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6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ssZh</a:t>
            </a:r>
            <a:r>
              <a:rPr lang="en-US" sz="3000" b="1" dirty="0">
                <a:latin typeface="ML-Aathira" pitchFamily="82" charset="0"/>
              </a:rPr>
              <a:t>-¯</a:t>
            </a:r>
            <a:r>
              <a:rPr lang="en-US" sz="3000" b="1" dirty="0" err="1">
                <a:latin typeface="ML-Aathira" pitchFamily="82" charset="0"/>
              </a:rPr>
              <a:t>nsâ</a:t>
            </a:r>
            <a:r>
              <a:rPr lang="en-US" sz="3000" b="1" dirty="0">
                <a:latin typeface="ML-Aathira" pitchFamily="82" charset="0"/>
              </a:rPr>
              <a:t> £an-¡p¶ </a:t>
            </a:r>
            <a:r>
              <a:rPr lang="en-US" sz="3000" b="1" dirty="0" err="1">
                <a:latin typeface="ML-Aathira" pitchFamily="82" charset="0"/>
              </a:rPr>
              <a:t>kvt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lw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ap¡v</a:t>
            </a:r>
            <a:r>
              <a:rPr lang="en-US" sz="3000" b="1" dirty="0">
                <a:latin typeface="ML-Aathira" pitchFamily="82" charset="0"/>
              </a:rPr>
              <a:t> A\p-`-h-</a:t>
            </a:r>
            <a:r>
              <a:rPr lang="en-US" sz="3000" b="1" dirty="0" err="1">
                <a:latin typeface="ML-Aathira" pitchFamily="82" charset="0"/>
              </a:rPr>
              <a:t>th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Zy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am¡n</a:t>
            </a:r>
            <a:r>
              <a:rPr lang="en-US" sz="3000" b="1" dirty="0">
                <a:latin typeface="ML-Aathira" pitchFamily="82" charset="0"/>
              </a:rPr>
              <a:t>-¯-cp¶ £</a:t>
            </a:r>
            <a:r>
              <a:rPr lang="en-US" sz="3000" b="1" dirty="0" err="1">
                <a:latin typeface="ML-Aathira" pitchFamily="82" charset="0"/>
              </a:rPr>
              <a:t>Wn</a:t>
            </a:r>
            <a:r>
              <a:rPr lang="en-US" sz="3000" b="1" dirty="0">
                <a:latin typeface="ML-Aathira" pitchFamily="82" charset="0"/>
              </a:rPr>
              <a:t>-¡-en-</a:t>
            </a:r>
            <a:r>
              <a:rPr lang="en-US" sz="3000" b="1" dirty="0" err="1">
                <a:latin typeface="ML-Aathira" pitchFamily="82" charset="0"/>
              </a:rPr>
              <a:t>sâbpw</a:t>
            </a:r>
            <a:r>
              <a:rPr lang="en-US" sz="3000" b="1" dirty="0">
                <a:latin typeface="ML-Aathira" pitchFamily="82" charset="0"/>
              </a:rPr>
              <a:t> ]m]-tam-N-\-¯n-</a:t>
            </a:r>
            <a:r>
              <a:rPr lang="en-US" sz="3000" b="1" dirty="0" err="1">
                <a:latin typeface="ML-Aathira" pitchFamily="82" charset="0"/>
              </a:rPr>
              <a:t>sâbpw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IqZm-i-bmWv</a:t>
            </a:r>
            <a:r>
              <a:rPr lang="en-US" sz="3000" b="1" dirty="0">
                <a:latin typeface="ML-Aathira" pitchFamily="82" charset="0"/>
              </a:rPr>
              <a:t> A\p-c-</a:t>
            </a:r>
            <a:r>
              <a:rPr lang="en-US" sz="3000" b="1" dirty="0" err="1">
                <a:latin typeface="ML-Aathira" pitchFamily="82" charset="0"/>
              </a:rPr>
              <a:t>RvP</a:t>
            </a:r>
            <a:r>
              <a:rPr lang="en-US" sz="3000" b="1" dirty="0">
                <a:latin typeface="ML-Aathira" pitchFamily="82" charset="0"/>
              </a:rPr>
              <a:t>-\-</a:t>
            </a:r>
            <a:r>
              <a:rPr lang="en-US" sz="3000" b="1" dirty="0" err="1">
                <a:latin typeface="ML-Aathira" pitchFamily="82" charset="0"/>
              </a:rPr>
              <a:t>Iq-Zmi</a:t>
            </a:r>
            <a:r>
              <a:rPr lang="en-US" sz="3000" b="1" dirty="0">
                <a:latin typeface="ML-Aathira" pitchFamily="82" charset="0"/>
              </a:rPr>
              <a:t>.</a:t>
            </a:r>
          </a:p>
        </p:txBody>
      </p:sp>
      <p:sp>
        <p:nvSpPr>
          <p:cNvPr id="9" name="Rectangle 8"/>
          <p:cNvSpPr/>
          <p:nvPr/>
        </p:nvSpPr>
        <p:spPr>
          <a:xfrm>
            <a:off x="878137" y="4114800"/>
            <a:ext cx="7656263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£an-¡-en-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sâbpw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]m]-tam-N-\-¯n-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sâbpw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IqZmi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15200" y="1066800"/>
            <a:ext cx="1828800" cy="270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26713" y="4953000"/>
            <a:ext cx="1317287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814421" y="3244334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800" dirty="0">
              <a:solidFill>
                <a:schemeClr val="bg1">
                  <a:lumMod val="85000"/>
                </a:schemeClr>
              </a:solidFill>
              <a:latin typeface="ML-IndulekhaHeavy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4400" y="3962400"/>
            <a:ext cx="7239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4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]m]-§Ä </a:t>
            </a:r>
            <a:r>
              <a:rPr lang="en-US" sz="3000" b="1" dirty="0" err="1">
                <a:latin typeface="ML-Aathira" pitchFamily="82" charset="0"/>
              </a:rPr>
              <a:t>tamNn</a:t>
            </a:r>
            <a:r>
              <a:rPr lang="en-US" sz="3000" b="1" dirty="0">
                <a:latin typeface="ML-Aathira" pitchFamily="82" charset="0"/>
              </a:rPr>
              <a:t>-¡m-\p-ff A[n-</a:t>
            </a:r>
            <a:r>
              <a:rPr lang="en-US" sz="3000" b="1" dirty="0" err="1">
                <a:latin typeface="ML-Aathira" pitchFamily="82" charset="0"/>
              </a:rPr>
              <a:t>Imcw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aninlm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Xsâ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k`sb</a:t>
            </a:r>
            <a:r>
              <a:rPr lang="en-US" sz="3000" b="1" dirty="0">
                <a:latin typeface="ML-Aathira" pitchFamily="82" charset="0"/>
              </a:rPr>
              <a:t> `c-</a:t>
            </a:r>
            <a:r>
              <a:rPr lang="en-US" sz="3000" b="1" dirty="0" err="1">
                <a:latin typeface="ML-Aathira" pitchFamily="82" charset="0"/>
              </a:rPr>
              <a:t>taÂ¸n</a:t>
            </a:r>
            <a:r>
              <a:rPr lang="en-US" sz="3000" b="1" dirty="0">
                <a:latin typeface="ML-Aathira" pitchFamily="82" charset="0"/>
              </a:rPr>
              <a:t>-¨n-</a:t>
            </a:r>
            <a:r>
              <a:rPr lang="en-US" sz="3000" b="1" dirty="0" err="1">
                <a:latin typeface="ML-Aathira" pitchFamily="82" charset="0"/>
              </a:rPr>
              <a:t>cn</a:t>
            </a:r>
            <a:r>
              <a:rPr lang="en-US" sz="3000" b="1" dirty="0">
                <a:latin typeface="ML-Aathira" pitchFamily="82" charset="0"/>
              </a:rPr>
              <a:t>-¡p-¶p. </a:t>
            </a:r>
            <a:r>
              <a:rPr lang="en-US" sz="3000" b="1" dirty="0" err="1">
                <a:latin typeface="ML-Aathira" pitchFamily="82" charset="0"/>
              </a:rPr>
              <a:t>k`-bpsS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Xn</a:t>
            </a:r>
            <a:r>
              <a:rPr lang="en-US" sz="3000" b="1" dirty="0">
                <a:latin typeface="ML-Aathira" pitchFamily="82" charset="0"/>
              </a:rPr>
              <a:t>-\n-[n-</a:t>
            </a:r>
            <a:r>
              <a:rPr lang="en-US" sz="3000" b="1" dirty="0" err="1">
                <a:latin typeface="ML-Aathira" pitchFamily="82" charset="0"/>
              </a:rPr>
              <a:t>bmb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ptcm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ln</a:t>
            </a:r>
            <a:r>
              <a:rPr lang="en-US" sz="3000" b="1" dirty="0">
                <a:latin typeface="ML-Aathira" pitchFamily="82" charset="0"/>
              </a:rPr>
              <a:t>-X-</a:t>
            </a:r>
            <a:r>
              <a:rPr lang="en-US" sz="3000" b="1" dirty="0" err="1">
                <a:latin typeface="ML-Aathira" pitchFamily="82" charset="0"/>
              </a:rPr>
              <a:t>cn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eq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sS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bmWv</a:t>
            </a:r>
            <a:r>
              <a:rPr lang="en-US" sz="3000" b="1" dirty="0">
                <a:latin typeface="ML-Aathira" pitchFamily="82" charset="0"/>
              </a:rPr>
              <a:t> Cu </a:t>
            </a:r>
            <a:r>
              <a:rPr lang="en-US" sz="3000" b="1" dirty="0" err="1">
                <a:latin typeface="ML-Aathira" pitchFamily="82" charset="0"/>
              </a:rPr>
              <a:t>IqZmi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cn-IÀaw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sN</a:t>
            </a:r>
            <a:r>
              <a:rPr lang="en-US" sz="3000" b="1" dirty="0">
                <a:latin typeface="ML-Aathira" pitchFamily="82" charset="0"/>
              </a:rPr>
              <a:t>¿-s¸-Sp-¶-Xv.</a:t>
            </a:r>
          </a:p>
        </p:txBody>
      </p:sp>
      <p:sp>
        <p:nvSpPr>
          <p:cNvPr id="6" name="Rectangle 5"/>
          <p:cNvSpPr/>
          <p:nvPr/>
        </p:nvSpPr>
        <p:spPr>
          <a:xfrm>
            <a:off x="914400" y="457200"/>
            <a:ext cx="5017720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]m]-tam-N\w 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ptcm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ln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-X-\n-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eqsS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0" y="1295400"/>
            <a:ext cx="2241504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04800"/>
            <a:ext cx="9144000" cy="1371600"/>
          </a:xfrm>
          <a:prstGeom prst="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814421" y="3244334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800" dirty="0">
              <a:solidFill>
                <a:schemeClr val="bg1">
                  <a:lumMod val="85000"/>
                </a:schemeClr>
              </a:solidFill>
              <a:latin typeface="ML-IndulekhaHeavy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4800" y="539889"/>
            <a:ext cx="8458200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002060"/>
              </a:buClr>
              <a:buSzPct val="100000"/>
            </a:pPr>
            <a:r>
              <a:rPr lang="en-US" sz="3000" b="1" dirty="0">
                <a:solidFill>
                  <a:srgbClr val="00B050"/>
                </a:solidFill>
                <a:latin typeface="ML-Aathira" pitchFamily="82" charset="0"/>
              </a:rPr>
              <a:t>A\p-c-</a:t>
            </a:r>
            <a:r>
              <a:rPr lang="en-US" sz="3000" b="1" dirty="0" err="1">
                <a:solidFill>
                  <a:srgbClr val="00B050"/>
                </a:solidFill>
                <a:latin typeface="ML-Aathira" pitchFamily="82" charset="0"/>
              </a:rPr>
              <a:t>RvP</a:t>
            </a:r>
            <a:r>
              <a:rPr lang="en-US" sz="3000" b="1" dirty="0">
                <a:solidFill>
                  <a:srgbClr val="00B050"/>
                </a:solidFill>
                <a:latin typeface="ML-Aathira" pitchFamily="82" charset="0"/>
              </a:rPr>
              <a:t>-\-</a:t>
            </a:r>
            <a:r>
              <a:rPr lang="en-US" sz="3000" b="1" dirty="0" err="1">
                <a:solidFill>
                  <a:srgbClr val="00B050"/>
                </a:solidFill>
                <a:latin typeface="ML-Aathira" pitchFamily="82" charset="0"/>
              </a:rPr>
              <a:t>Iq-Zmi</a:t>
            </a:r>
            <a:r>
              <a:rPr lang="en-US" sz="3000" b="1" dirty="0">
                <a:solidFill>
                  <a:srgbClr val="00B050"/>
                </a:solidFill>
                <a:latin typeface="ML-Aathira" pitchFamily="82" charset="0"/>
              </a:rPr>
              <a:t> ^e-{]-Z-</a:t>
            </a:r>
            <a:r>
              <a:rPr lang="en-US" sz="3000" b="1" dirty="0" err="1">
                <a:solidFill>
                  <a:srgbClr val="00B050"/>
                </a:solidFill>
                <a:latin typeface="ML-Aathira" pitchFamily="82" charset="0"/>
              </a:rPr>
              <a:t>ambn</a:t>
            </a:r>
            <a:r>
              <a:rPr lang="en-US" sz="3000" b="1" dirty="0">
                <a:solidFill>
                  <a:srgbClr val="00B05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50"/>
                </a:solidFill>
                <a:latin typeface="ML-Aathira" pitchFamily="82" charset="0"/>
              </a:rPr>
              <a:t>kzoI-cn</a:t>
            </a:r>
            <a:r>
              <a:rPr lang="en-US" sz="3000" b="1" dirty="0">
                <a:solidFill>
                  <a:srgbClr val="00B050"/>
                </a:solidFill>
                <a:latin typeface="ML-Aathira" pitchFamily="82" charset="0"/>
              </a:rPr>
              <a:t>-¡p-¶-</a:t>
            </a:r>
            <a:r>
              <a:rPr lang="en-US" sz="3000" b="1" dirty="0" err="1">
                <a:solidFill>
                  <a:srgbClr val="00B050"/>
                </a:solidFill>
                <a:latin typeface="ML-Aathira" pitchFamily="82" charset="0"/>
              </a:rPr>
              <a:t>Xn</a:t>
            </a:r>
            <a:r>
              <a:rPr lang="en-US" sz="3000" b="1" dirty="0">
                <a:solidFill>
                  <a:srgbClr val="00B050"/>
                </a:solidFill>
                <a:latin typeface="ML-Aathira" pitchFamily="82" charset="0"/>
              </a:rPr>
              <a:t>\v </a:t>
            </a:r>
            <a:r>
              <a:rPr lang="en-US" sz="3000" b="1" dirty="0" err="1">
                <a:solidFill>
                  <a:srgbClr val="00B050"/>
                </a:solidFill>
                <a:latin typeface="ML-Aathira" pitchFamily="82" charset="0"/>
              </a:rPr>
              <a:t>A©p</a:t>
            </a:r>
            <a:r>
              <a:rPr lang="en-US" sz="3000" b="1" dirty="0">
                <a:solidFill>
                  <a:srgbClr val="00B05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50"/>
                </a:solidFill>
                <a:latin typeface="ML-Aathira" pitchFamily="82" charset="0"/>
              </a:rPr>
              <a:t>Imcy</a:t>
            </a:r>
            <a:r>
              <a:rPr lang="en-US" sz="3000" b="1" dirty="0">
                <a:solidFill>
                  <a:srgbClr val="00B050"/>
                </a:solidFill>
                <a:latin typeface="ML-Aathira" pitchFamily="82" charset="0"/>
              </a:rPr>
              <a:t>-§Ä \mw </a:t>
            </a:r>
            <a:r>
              <a:rPr lang="en-US" sz="3000" b="1" dirty="0" err="1">
                <a:solidFill>
                  <a:srgbClr val="00B050"/>
                </a:solidFill>
                <a:latin typeface="ML-Aathira" pitchFamily="82" charset="0"/>
              </a:rPr>
              <a:t>hni</a:t>
            </a:r>
            <a:r>
              <a:rPr lang="en-US" sz="3000" b="1" dirty="0">
                <a:solidFill>
                  <a:srgbClr val="00B050"/>
                </a:solidFill>
                <a:latin typeface="ML-Aathira" pitchFamily="82" charset="0"/>
              </a:rPr>
              <a:t>-Z-</a:t>
            </a:r>
            <a:r>
              <a:rPr lang="en-US" sz="3000" b="1" dirty="0" err="1">
                <a:solidFill>
                  <a:srgbClr val="00B050"/>
                </a:solidFill>
                <a:latin typeface="ML-Aathira" pitchFamily="82" charset="0"/>
              </a:rPr>
              <a:t>ambn</a:t>
            </a:r>
            <a:r>
              <a:rPr lang="en-US" sz="3000" b="1" dirty="0">
                <a:solidFill>
                  <a:srgbClr val="00B050"/>
                </a:solidFill>
                <a:latin typeface="ML-Aathira" pitchFamily="82" charset="0"/>
              </a:rPr>
              <a:t> a\-</a:t>
            </a:r>
            <a:r>
              <a:rPr lang="en-US" sz="3000" b="1" dirty="0" err="1">
                <a:solidFill>
                  <a:srgbClr val="00B050"/>
                </a:solidFill>
                <a:latin typeface="ML-Aathira" pitchFamily="82" charset="0"/>
              </a:rPr>
              <a:t>Ên</a:t>
            </a:r>
            <a:r>
              <a:rPr lang="en-US" sz="3000" b="1" dirty="0">
                <a:solidFill>
                  <a:srgbClr val="00B050"/>
                </a:solidFill>
                <a:latin typeface="ML-Aathira" pitchFamily="82" charset="0"/>
              </a:rPr>
              <a:t>-</a:t>
            </a:r>
            <a:r>
              <a:rPr lang="en-US" sz="3000" b="1" dirty="0" err="1">
                <a:solidFill>
                  <a:srgbClr val="00B050"/>
                </a:solidFill>
                <a:latin typeface="ML-Aathira" pitchFamily="82" charset="0"/>
              </a:rPr>
              <a:t>em</a:t>
            </a:r>
            <a:r>
              <a:rPr lang="en-US" sz="3000" b="1" dirty="0">
                <a:solidFill>
                  <a:srgbClr val="00B050"/>
                </a:solidFill>
                <a:latin typeface="ML-Aathira" pitchFamily="82" charset="0"/>
              </a:rPr>
              <a:t>-t¡-­-</a:t>
            </a:r>
            <a:r>
              <a:rPr lang="en-US" sz="3000" b="1" dirty="0" err="1">
                <a:solidFill>
                  <a:srgbClr val="00B050"/>
                </a:solidFill>
                <a:latin typeface="ML-Aathira" pitchFamily="82" charset="0"/>
              </a:rPr>
              <a:t>Xp</a:t>
            </a:r>
            <a:r>
              <a:rPr lang="en-US" sz="3000" b="1" dirty="0">
                <a:solidFill>
                  <a:srgbClr val="00B050"/>
                </a:solidFill>
                <a:latin typeface="ML-Aathira" pitchFamily="82" charset="0"/>
              </a:rPr>
              <a:t>-­v.</a:t>
            </a:r>
          </a:p>
          <a:p>
            <a:pPr>
              <a:buNone/>
            </a:pPr>
            <a:endParaRPr lang="en-US" sz="3000" b="1" dirty="0">
              <a:solidFill>
                <a:srgbClr val="00B0F0"/>
              </a:solidFill>
              <a:latin typeface="ML-Aathira" pitchFamily="82" charset="0"/>
            </a:endParaRPr>
          </a:p>
          <a:p>
            <a:pPr marL="514350" indent="-514350"/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Bß-tim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-[\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  <a:p>
            <a:pPr algn="just"/>
            <a:r>
              <a:rPr lang="en-US" sz="3000" dirty="0">
                <a:latin typeface="ML-Aathira" pitchFamily="82" charset="0"/>
              </a:rPr>
              <a:t>	</a:t>
            </a:r>
            <a:r>
              <a:rPr lang="en-US" sz="3000" b="1" dirty="0" err="1">
                <a:latin typeface="ML-Aathira" pitchFamily="82" charset="0"/>
              </a:rPr>
              <a:t>Ign</a:t>
            </a:r>
            <a:r>
              <a:rPr lang="en-US" sz="3000" b="1" dirty="0">
                <a:latin typeface="ML-Aathira" pitchFamily="82" charset="0"/>
              </a:rPr>
              <a:t>ª Ip¼km-c-¯n-\p-</a:t>
            </a:r>
            <a:r>
              <a:rPr lang="en-US" sz="3000" b="1" dirty="0" err="1">
                <a:latin typeface="ML-Aathira" pitchFamily="82" charset="0"/>
              </a:rPr>
              <a:t>ti</a:t>
            </a:r>
            <a:r>
              <a:rPr lang="en-US" sz="3000" b="1" dirty="0">
                <a:latin typeface="ML-Aathira" pitchFamily="82" charset="0"/>
              </a:rPr>
              <a:t>-j-</a:t>
            </a:r>
            <a:r>
              <a:rPr lang="en-US" sz="3000" b="1" dirty="0" err="1">
                <a:latin typeface="ML-Aathira" pitchFamily="82" charset="0"/>
              </a:rPr>
              <a:t>ap</a:t>
            </a:r>
            <a:r>
              <a:rPr lang="en-US" sz="3000" b="1" dirty="0">
                <a:latin typeface="ML-Aathira" pitchFamily="82" charset="0"/>
              </a:rPr>
              <a:t>-ff </a:t>
            </a:r>
            <a:r>
              <a:rPr lang="en-US" sz="3000" b="1" dirty="0" err="1">
                <a:latin typeface="ML-Aathira" pitchFamily="82" charset="0"/>
              </a:rPr>
              <a:t>PohnXw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ssZh</a:t>
            </a:r>
            <a:r>
              <a:rPr lang="en-US" sz="3000" b="1" dirty="0">
                <a:latin typeface="ML-Aathira" pitchFamily="82" charset="0"/>
              </a:rPr>
              <a:t>-k-¶n-[n-</a:t>
            </a:r>
            <a:r>
              <a:rPr lang="en-US" sz="3000" b="1" dirty="0" err="1">
                <a:latin typeface="ML-Aathira" pitchFamily="82" charset="0"/>
              </a:rPr>
              <a:t>bnÂ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cn-tim</a:t>
            </a:r>
            <a:r>
              <a:rPr lang="en-US" sz="3000" b="1" dirty="0">
                <a:latin typeface="ML-Aathira" pitchFamily="82" charset="0"/>
              </a:rPr>
              <a:t>-[</a:t>
            </a:r>
            <a:r>
              <a:rPr lang="en-US" sz="3000" b="1" dirty="0" err="1">
                <a:latin typeface="ML-Aathira" pitchFamily="82" charset="0"/>
              </a:rPr>
              <a:t>n¨v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h¶p</a:t>
            </a:r>
            <a:r>
              <a:rPr lang="en-US" sz="3000" b="1" dirty="0">
                <a:latin typeface="ML-Aathira" pitchFamily="82" charset="0"/>
              </a:rPr>
              <a:t>-t]</a:t>
            </a:r>
            <a:r>
              <a:rPr lang="en-US" sz="3000" b="1" dirty="0" err="1">
                <a:latin typeface="ML-Aathira" pitchFamily="82" charset="0"/>
              </a:rPr>
              <a:t>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hogvNIÄ</a:t>
            </a:r>
            <a:r>
              <a:rPr lang="en-US" sz="3000" b="1" dirty="0">
                <a:latin typeface="ML-Aathira" pitchFamily="82" charset="0"/>
              </a:rPr>
              <a:t> Is­-¯-</a:t>
            </a:r>
            <a:r>
              <a:rPr lang="en-US" sz="3000" b="1" dirty="0" err="1">
                <a:latin typeface="ML-Aathira" pitchFamily="82" charset="0"/>
              </a:rPr>
              <a:t>Ww</a:t>
            </a:r>
            <a:r>
              <a:rPr lang="en-US" sz="3000" b="1" dirty="0">
                <a:latin typeface="ML-Aathira" pitchFamily="82" charset="0"/>
              </a:rPr>
              <a:t>.</a:t>
            </a:r>
          </a:p>
          <a:p>
            <a:pPr>
              <a:buNone/>
            </a:pPr>
            <a:endParaRPr lang="en-US" sz="3000" b="1" dirty="0">
              <a:solidFill>
                <a:srgbClr val="00B0F0"/>
              </a:solidFill>
              <a:latin typeface="ML-Aathira" pitchFamily="82" charset="0"/>
            </a:endParaRPr>
          </a:p>
          <a:p>
            <a:pPr marL="514350" indent="-514350"/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a\-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kvXm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]w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  <a:p>
            <a:pPr algn="just"/>
            <a:r>
              <a:rPr lang="en-US" sz="3000" dirty="0">
                <a:latin typeface="ML-Aathira" pitchFamily="82" charset="0"/>
              </a:rPr>
              <a:t>	</a:t>
            </a:r>
            <a:r>
              <a:rPr lang="en-US" sz="3000" b="1" dirty="0">
                <a:latin typeface="ML-Aathira" pitchFamily="82" charset="0"/>
              </a:rPr>
              <a:t>]m]-¯</a:t>
            </a:r>
            <a:r>
              <a:rPr lang="en-US" sz="3000" b="1" dirty="0" err="1">
                <a:latin typeface="ML-Aathira" pitchFamily="82" charset="0"/>
              </a:rPr>
              <a:t>nsâ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hgn-Isf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qÀW-ambpw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Dt</a:t>
            </a:r>
            <a:r>
              <a:rPr lang="en-US" sz="3000" b="1" dirty="0">
                <a:latin typeface="ML-Aathira" pitchFamily="82" charset="0"/>
              </a:rPr>
              <a:t>]-£</a:t>
            </a:r>
            <a:r>
              <a:rPr lang="en-US" sz="3000" b="1" dirty="0" err="1">
                <a:latin typeface="ML-Aathira" pitchFamily="82" charset="0"/>
              </a:rPr>
              <a:t>n¨v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Cutim-bpsS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hgn-bn-te¡v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Xncn</a:t>
            </a:r>
            <a:r>
              <a:rPr lang="en-US" sz="3000" b="1" dirty="0">
                <a:latin typeface="ML-Aathira" pitchFamily="82" charset="0"/>
              </a:rPr>
              <a:t>-¨p-h-cm-\p-ff at\m-`m-h-</a:t>
            </a:r>
            <a:r>
              <a:rPr lang="en-US" sz="3000" b="1" dirty="0" err="1">
                <a:latin typeface="ML-Aathira" pitchFamily="82" charset="0"/>
              </a:rPr>
              <a:t>amWv</a:t>
            </a:r>
            <a:r>
              <a:rPr lang="en-US" sz="3000" b="1" dirty="0">
                <a:latin typeface="ML-Aathira" pitchFamily="82" charset="0"/>
              </a:rPr>
              <a:t> a\-</a:t>
            </a:r>
            <a:r>
              <a:rPr lang="en-US" sz="3000" b="1" dirty="0" err="1">
                <a:latin typeface="ML-Aathira" pitchFamily="82" charset="0"/>
              </a:rPr>
              <a:t>kvXm</a:t>
            </a:r>
            <a:r>
              <a:rPr lang="en-US" sz="3000" b="1" dirty="0">
                <a:latin typeface="ML-Aathira" pitchFamily="82" charset="0"/>
              </a:rPr>
              <a:t>-]-¯</a:t>
            </a:r>
            <a:r>
              <a:rPr lang="en-US" sz="3000" b="1" dirty="0" err="1">
                <a:latin typeface="ML-Aathira" pitchFamily="82" charset="0"/>
              </a:rPr>
              <a:t>nsâ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ImXÂ</a:t>
            </a:r>
            <a:r>
              <a:rPr lang="en-US" sz="3000" b="1" dirty="0">
                <a:latin typeface="ML-Aathira" pitchFamily="82" charset="0"/>
              </a:rPr>
              <a:t>.</a:t>
            </a:r>
          </a:p>
          <a:p>
            <a:endParaRPr lang="en-US" sz="3000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1769</TotalTime>
  <Words>317</Words>
  <Application>Microsoft Office PowerPoint</Application>
  <PresentationFormat>On-screen Show (4:3)</PresentationFormat>
  <Paragraphs>77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Trek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</dc:title>
  <dc:creator>SIBY</dc:creator>
  <cp:lastModifiedBy>user</cp:lastModifiedBy>
  <cp:revision>271</cp:revision>
  <dcterms:created xsi:type="dcterms:W3CDTF">2013-05-26T14:48:20Z</dcterms:created>
  <dcterms:modified xsi:type="dcterms:W3CDTF">2013-10-10T10:14:51Z</dcterms:modified>
</cp:coreProperties>
</file>